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A164A9-06AF-4B31-8B03-057E31B0E880}" v="2" dt="2023-12-05T12:46:45.4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62" d="100"/>
          <a:sy n="162" d="100"/>
        </p:scale>
        <p:origin x="18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ifford Field" userId="fbc6e7fe-c6c8-47e8-81db-a64222aee8a3" providerId="ADAL" clId="{6B33856E-85AF-4AC2-863B-411F6E70C0FF}"/>
    <pc:docChg chg="undo custSel modSld">
      <pc:chgData name="Clifford Field" userId="fbc6e7fe-c6c8-47e8-81db-a64222aee8a3" providerId="ADAL" clId="{6B33856E-85AF-4AC2-863B-411F6E70C0FF}" dt="2023-05-09T16:17:04.350" v="2292" actId="20577"/>
      <pc:docMkLst>
        <pc:docMk/>
      </pc:docMkLst>
      <pc:sldChg chg="addSp delSp modSp mod">
        <pc:chgData name="Clifford Field" userId="fbc6e7fe-c6c8-47e8-81db-a64222aee8a3" providerId="ADAL" clId="{6B33856E-85AF-4AC2-863B-411F6E70C0FF}" dt="2023-05-09T16:17:04.350" v="2292" actId="20577"/>
        <pc:sldMkLst>
          <pc:docMk/>
          <pc:sldMk cId="112643129" sldId="256"/>
        </pc:sldMkLst>
        <pc:spChg chg="mod">
          <ac:chgData name="Clifford Field" userId="fbc6e7fe-c6c8-47e8-81db-a64222aee8a3" providerId="ADAL" clId="{6B33856E-85AF-4AC2-863B-411F6E70C0FF}" dt="2023-05-09T14:36:14.172" v="1221" actId="20577"/>
          <ac:spMkLst>
            <pc:docMk/>
            <pc:sldMk cId="112643129" sldId="256"/>
            <ac:spMk id="3" creationId="{3375FA30-1D9D-B042-5FF6-6F4020CCA402}"/>
          </ac:spMkLst>
        </pc:spChg>
        <pc:spChg chg="mod">
          <ac:chgData name="Clifford Field" userId="fbc6e7fe-c6c8-47e8-81db-a64222aee8a3" providerId="ADAL" clId="{6B33856E-85AF-4AC2-863B-411F6E70C0FF}" dt="2023-05-09T14:23:35.185" v="330" actId="14100"/>
          <ac:spMkLst>
            <pc:docMk/>
            <pc:sldMk cId="112643129" sldId="256"/>
            <ac:spMk id="6" creationId="{AF5164EE-1E22-2233-43CC-A25EF0394EB6}"/>
          </ac:spMkLst>
        </pc:spChg>
        <pc:spChg chg="mod">
          <ac:chgData name="Clifford Field" userId="fbc6e7fe-c6c8-47e8-81db-a64222aee8a3" providerId="ADAL" clId="{6B33856E-85AF-4AC2-863B-411F6E70C0FF}" dt="2023-05-09T14:24:14.623" v="338" actId="1076"/>
          <ac:spMkLst>
            <pc:docMk/>
            <pc:sldMk cId="112643129" sldId="256"/>
            <ac:spMk id="10" creationId="{3237B7C5-B9E4-F018-44EB-83F5DC98167C}"/>
          </ac:spMkLst>
        </pc:spChg>
        <pc:spChg chg="add mod">
          <ac:chgData name="Clifford Field" userId="fbc6e7fe-c6c8-47e8-81db-a64222aee8a3" providerId="ADAL" clId="{6B33856E-85AF-4AC2-863B-411F6E70C0FF}" dt="2023-05-09T16:17:04.350" v="2292" actId="20577"/>
          <ac:spMkLst>
            <pc:docMk/>
            <pc:sldMk cId="112643129" sldId="256"/>
            <ac:spMk id="14" creationId="{80538497-2D36-1C8F-7E35-3B297D9D4F41}"/>
          </ac:spMkLst>
        </pc:spChg>
        <pc:spChg chg="mod">
          <ac:chgData name="Clifford Field" userId="fbc6e7fe-c6c8-47e8-81db-a64222aee8a3" providerId="ADAL" clId="{6B33856E-85AF-4AC2-863B-411F6E70C0FF}" dt="2023-05-09T14:23:45.644" v="331" actId="1076"/>
          <ac:spMkLst>
            <pc:docMk/>
            <pc:sldMk cId="112643129" sldId="256"/>
            <ac:spMk id="187" creationId="{D8942F2D-7F7E-ECD3-F885-2FBE07937305}"/>
          </ac:spMkLst>
        </pc:spChg>
        <pc:graphicFrameChg chg="add del mod modGraphic">
          <ac:chgData name="Clifford Field" userId="fbc6e7fe-c6c8-47e8-81db-a64222aee8a3" providerId="ADAL" clId="{6B33856E-85AF-4AC2-863B-411F6E70C0FF}" dt="2023-05-09T14:20:30.251" v="160" actId="478"/>
          <ac:graphicFrameMkLst>
            <pc:docMk/>
            <pc:sldMk cId="112643129" sldId="256"/>
            <ac:graphicFrameMk id="2" creationId="{A3E3264A-9FCA-8C59-8E9D-76770A7F0004}"/>
          </ac:graphicFrameMkLst>
        </pc:graphicFrameChg>
        <pc:cxnChg chg="mod">
          <ac:chgData name="Clifford Field" userId="fbc6e7fe-c6c8-47e8-81db-a64222aee8a3" providerId="ADAL" clId="{6B33856E-85AF-4AC2-863B-411F6E70C0FF}" dt="2023-05-09T14:23:35.185" v="330" actId="14100"/>
          <ac:cxnSpMkLst>
            <pc:docMk/>
            <pc:sldMk cId="112643129" sldId="256"/>
            <ac:cxnSpMk id="35" creationId="{9CA2142E-B103-0EA9-8235-56DA4E074871}"/>
          </ac:cxnSpMkLst>
        </pc:cxnChg>
        <pc:cxnChg chg="mod">
          <ac:chgData name="Clifford Field" userId="fbc6e7fe-c6c8-47e8-81db-a64222aee8a3" providerId="ADAL" clId="{6B33856E-85AF-4AC2-863B-411F6E70C0FF}" dt="2023-05-09T14:23:58.568" v="334" actId="14100"/>
          <ac:cxnSpMkLst>
            <pc:docMk/>
            <pc:sldMk cId="112643129" sldId="256"/>
            <ac:cxnSpMk id="42" creationId="{7D826274-6B5F-7A63-66EA-4DB64250DBC5}"/>
          </ac:cxnSpMkLst>
        </pc:cxnChg>
        <pc:cxnChg chg="mod">
          <ac:chgData name="Clifford Field" userId="fbc6e7fe-c6c8-47e8-81db-a64222aee8a3" providerId="ADAL" clId="{6B33856E-85AF-4AC2-863B-411F6E70C0FF}" dt="2023-05-09T14:34:28.419" v="1205" actId="14100"/>
          <ac:cxnSpMkLst>
            <pc:docMk/>
            <pc:sldMk cId="112643129" sldId="256"/>
            <ac:cxnSpMk id="50" creationId="{E675AEF1-4D52-71CA-657B-49C29B409BA8}"/>
          </ac:cxnSpMkLst>
        </pc:cxnChg>
        <pc:cxnChg chg="mod">
          <ac:chgData name="Clifford Field" userId="fbc6e7fe-c6c8-47e8-81db-a64222aee8a3" providerId="ADAL" clId="{6B33856E-85AF-4AC2-863B-411F6E70C0FF}" dt="2023-05-09T14:23:35.185" v="330" actId="14100"/>
          <ac:cxnSpMkLst>
            <pc:docMk/>
            <pc:sldMk cId="112643129" sldId="256"/>
            <ac:cxnSpMk id="59" creationId="{4E3C1054-DBAC-B581-A81F-409AAFBF7975}"/>
          </ac:cxnSpMkLst>
        </pc:cxnChg>
      </pc:sldChg>
    </pc:docChg>
  </pc:docChgLst>
  <pc:docChgLst>
    <pc:chgData name="Steve Smith" userId="b99b1850-8840-462d-b105-e6f181838b73" providerId="ADAL" clId="{DFA164A9-06AF-4B31-8B03-057E31B0E880}"/>
    <pc:docChg chg="undo custSel modSld">
      <pc:chgData name="Steve Smith" userId="b99b1850-8840-462d-b105-e6f181838b73" providerId="ADAL" clId="{DFA164A9-06AF-4B31-8B03-057E31B0E880}" dt="2023-12-05T12:56:56.030" v="612" actId="20577"/>
      <pc:docMkLst>
        <pc:docMk/>
      </pc:docMkLst>
      <pc:sldChg chg="addSp delSp modSp mod">
        <pc:chgData name="Steve Smith" userId="b99b1850-8840-462d-b105-e6f181838b73" providerId="ADAL" clId="{DFA164A9-06AF-4B31-8B03-057E31B0E880}" dt="2023-12-05T12:56:56.030" v="612" actId="20577"/>
        <pc:sldMkLst>
          <pc:docMk/>
          <pc:sldMk cId="112643129" sldId="256"/>
        </pc:sldMkLst>
        <pc:spChg chg="mod">
          <ac:chgData name="Steve Smith" userId="b99b1850-8840-462d-b105-e6f181838b73" providerId="ADAL" clId="{DFA164A9-06AF-4B31-8B03-057E31B0E880}" dt="2023-12-05T12:44:47.930" v="21" actId="1076"/>
          <ac:spMkLst>
            <pc:docMk/>
            <pc:sldMk cId="112643129" sldId="256"/>
            <ac:spMk id="3" creationId="{3375FA30-1D9D-B042-5FF6-6F4020CCA402}"/>
          </ac:spMkLst>
        </pc:spChg>
        <pc:spChg chg="mod">
          <ac:chgData name="Steve Smith" userId="b99b1850-8840-462d-b105-e6f181838b73" providerId="ADAL" clId="{DFA164A9-06AF-4B31-8B03-057E31B0E880}" dt="2023-12-05T12:45:23.342" v="25" actId="1076"/>
          <ac:spMkLst>
            <pc:docMk/>
            <pc:sldMk cId="112643129" sldId="256"/>
            <ac:spMk id="4" creationId="{7EEA112B-E1FE-F681-13E5-72C0272D0610}"/>
          </ac:spMkLst>
        </pc:spChg>
        <pc:spChg chg="mod">
          <ac:chgData name="Steve Smith" userId="b99b1850-8840-462d-b105-e6f181838b73" providerId="ADAL" clId="{DFA164A9-06AF-4B31-8B03-057E31B0E880}" dt="2023-12-05T12:45:23.342" v="25" actId="1076"/>
          <ac:spMkLst>
            <pc:docMk/>
            <pc:sldMk cId="112643129" sldId="256"/>
            <ac:spMk id="5" creationId="{7966C301-E1D1-CB8E-508A-B0D6D4A7F076}"/>
          </ac:spMkLst>
        </pc:spChg>
        <pc:spChg chg="del">
          <ac:chgData name="Steve Smith" userId="b99b1850-8840-462d-b105-e6f181838b73" providerId="ADAL" clId="{DFA164A9-06AF-4B31-8B03-057E31B0E880}" dt="2023-12-05T12:41:42.939" v="2" actId="478"/>
          <ac:spMkLst>
            <pc:docMk/>
            <pc:sldMk cId="112643129" sldId="256"/>
            <ac:spMk id="6" creationId="{AF5164EE-1E22-2233-43CC-A25EF0394EB6}"/>
          </ac:spMkLst>
        </pc:spChg>
        <pc:spChg chg="mod">
          <ac:chgData name="Steve Smith" userId="b99b1850-8840-462d-b105-e6f181838b73" providerId="ADAL" clId="{DFA164A9-06AF-4B31-8B03-057E31B0E880}" dt="2023-12-05T12:47:07.950" v="138" actId="14100"/>
          <ac:spMkLst>
            <pc:docMk/>
            <pc:sldMk cId="112643129" sldId="256"/>
            <ac:spMk id="7" creationId="{38343DCE-EFAC-0802-D9DC-8984739672BA}"/>
          </ac:spMkLst>
        </pc:spChg>
        <pc:spChg chg="mod">
          <ac:chgData name="Steve Smith" userId="b99b1850-8840-462d-b105-e6f181838b73" providerId="ADAL" clId="{DFA164A9-06AF-4B31-8B03-057E31B0E880}" dt="2023-12-05T12:45:23.342" v="25" actId="1076"/>
          <ac:spMkLst>
            <pc:docMk/>
            <pc:sldMk cId="112643129" sldId="256"/>
            <ac:spMk id="8" creationId="{0D36FD00-F999-016F-BB04-207AA22F4869}"/>
          </ac:spMkLst>
        </pc:spChg>
        <pc:spChg chg="mod">
          <ac:chgData name="Steve Smith" userId="b99b1850-8840-462d-b105-e6f181838b73" providerId="ADAL" clId="{DFA164A9-06AF-4B31-8B03-057E31B0E880}" dt="2023-12-05T12:45:23.342" v="25" actId="1076"/>
          <ac:spMkLst>
            <pc:docMk/>
            <pc:sldMk cId="112643129" sldId="256"/>
            <ac:spMk id="9" creationId="{93D08CA6-8C16-0B57-8625-075EF4F4DD92}"/>
          </ac:spMkLst>
        </pc:spChg>
        <pc:spChg chg="del">
          <ac:chgData name="Steve Smith" userId="b99b1850-8840-462d-b105-e6f181838b73" providerId="ADAL" clId="{DFA164A9-06AF-4B31-8B03-057E31B0E880}" dt="2023-12-05T12:41:55.631" v="10" actId="478"/>
          <ac:spMkLst>
            <pc:docMk/>
            <pc:sldMk cId="112643129" sldId="256"/>
            <ac:spMk id="10" creationId="{3237B7C5-B9E4-F018-44EB-83F5DC98167C}"/>
          </ac:spMkLst>
        </pc:spChg>
        <pc:spChg chg="del">
          <ac:chgData name="Steve Smith" userId="b99b1850-8840-462d-b105-e6f181838b73" providerId="ADAL" clId="{DFA164A9-06AF-4B31-8B03-057E31B0E880}" dt="2023-12-05T12:41:44.977" v="4" actId="478"/>
          <ac:spMkLst>
            <pc:docMk/>
            <pc:sldMk cId="112643129" sldId="256"/>
            <ac:spMk id="11" creationId="{0D43300F-D7D6-FE15-C473-17938970FE2F}"/>
          </ac:spMkLst>
        </pc:spChg>
        <pc:spChg chg="mod">
          <ac:chgData name="Steve Smith" userId="b99b1850-8840-462d-b105-e6f181838b73" providerId="ADAL" clId="{DFA164A9-06AF-4B31-8B03-057E31B0E880}" dt="2023-12-05T12:56:56.030" v="612" actId="20577"/>
          <ac:spMkLst>
            <pc:docMk/>
            <pc:sldMk cId="112643129" sldId="256"/>
            <ac:spMk id="14" creationId="{80538497-2D36-1C8F-7E35-3B297D9D4F41}"/>
          </ac:spMkLst>
        </pc:spChg>
        <pc:spChg chg="del">
          <ac:chgData name="Steve Smith" userId="b99b1850-8840-462d-b105-e6f181838b73" providerId="ADAL" clId="{DFA164A9-06AF-4B31-8B03-057E31B0E880}" dt="2023-12-05T12:41:44.187" v="3" actId="478"/>
          <ac:spMkLst>
            <pc:docMk/>
            <pc:sldMk cId="112643129" sldId="256"/>
            <ac:spMk id="26" creationId="{4B9A33B0-D4D3-B6A5-7EDE-9644422A4516}"/>
          </ac:spMkLst>
        </pc:spChg>
        <pc:spChg chg="mod">
          <ac:chgData name="Steve Smith" userId="b99b1850-8840-462d-b105-e6f181838b73" providerId="ADAL" clId="{DFA164A9-06AF-4B31-8B03-057E31B0E880}" dt="2023-12-05T12:44:58.804" v="22" actId="1076"/>
          <ac:spMkLst>
            <pc:docMk/>
            <pc:sldMk cId="112643129" sldId="256"/>
            <ac:spMk id="79" creationId="{AF9D53CF-1893-E7CD-3BFD-6F5D0FE150CC}"/>
          </ac:spMkLst>
        </pc:spChg>
        <pc:spChg chg="mod">
          <ac:chgData name="Steve Smith" userId="b99b1850-8840-462d-b105-e6f181838b73" providerId="ADAL" clId="{DFA164A9-06AF-4B31-8B03-057E31B0E880}" dt="2023-12-05T12:44:58.804" v="22" actId="1076"/>
          <ac:spMkLst>
            <pc:docMk/>
            <pc:sldMk cId="112643129" sldId="256"/>
            <ac:spMk id="84" creationId="{58589A00-87EA-40E3-A7AB-0B0DDFF0CCC7}"/>
          </ac:spMkLst>
        </pc:spChg>
        <pc:spChg chg="mod">
          <ac:chgData name="Steve Smith" userId="b99b1850-8840-462d-b105-e6f181838b73" providerId="ADAL" clId="{DFA164A9-06AF-4B31-8B03-057E31B0E880}" dt="2023-12-05T12:44:58.804" v="22" actId="1076"/>
          <ac:spMkLst>
            <pc:docMk/>
            <pc:sldMk cId="112643129" sldId="256"/>
            <ac:spMk id="85" creationId="{5BA01AB7-94CF-701A-C3A0-EF7AE826CCEB}"/>
          </ac:spMkLst>
        </pc:spChg>
        <pc:spChg chg="mod">
          <ac:chgData name="Steve Smith" userId="b99b1850-8840-462d-b105-e6f181838b73" providerId="ADAL" clId="{DFA164A9-06AF-4B31-8B03-057E31B0E880}" dt="2023-12-05T12:44:58.804" v="22" actId="1076"/>
          <ac:spMkLst>
            <pc:docMk/>
            <pc:sldMk cId="112643129" sldId="256"/>
            <ac:spMk id="106" creationId="{A563546F-B8D2-5B31-6326-6D1500B9FA63}"/>
          </ac:spMkLst>
        </pc:spChg>
        <pc:spChg chg="mod">
          <ac:chgData name="Steve Smith" userId="b99b1850-8840-462d-b105-e6f181838b73" providerId="ADAL" clId="{DFA164A9-06AF-4B31-8B03-057E31B0E880}" dt="2023-12-05T12:44:58.804" v="22" actId="1076"/>
          <ac:spMkLst>
            <pc:docMk/>
            <pc:sldMk cId="112643129" sldId="256"/>
            <ac:spMk id="107" creationId="{797B1C7A-2597-62B4-67AD-B6492E7FB77A}"/>
          </ac:spMkLst>
        </pc:spChg>
        <pc:spChg chg="mod">
          <ac:chgData name="Steve Smith" userId="b99b1850-8840-462d-b105-e6f181838b73" providerId="ADAL" clId="{DFA164A9-06AF-4B31-8B03-057E31B0E880}" dt="2023-12-05T12:44:58.804" v="22" actId="1076"/>
          <ac:spMkLst>
            <pc:docMk/>
            <pc:sldMk cId="112643129" sldId="256"/>
            <ac:spMk id="108" creationId="{24DE591F-41F7-4B04-2F61-0B387AA11BBE}"/>
          </ac:spMkLst>
        </pc:spChg>
        <pc:spChg chg="mod">
          <ac:chgData name="Steve Smith" userId="b99b1850-8840-462d-b105-e6f181838b73" providerId="ADAL" clId="{DFA164A9-06AF-4B31-8B03-057E31B0E880}" dt="2023-12-05T12:44:58.804" v="22" actId="1076"/>
          <ac:spMkLst>
            <pc:docMk/>
            <pc:sldMk cId="112643129" sldId="256"/>
            <ac:spMk id="109" creationId="{AAB8C93C-198D-3800-707F-DB20022BD88B}"/>
          </ac:spMkLst>
        </pc:spChg>
        <pc:spChg chg="mod">
          <ac:chgData name="Steve Smith" userId="b99b1850-8840-462d-b105-e6f181838b73" providerId="ADAL" clId="{DFA164A9-06AF-4B31-8B03-057E31B0E880}" dt="2023-12-05T12:44:58.804" v="22" actId="1076"/>
          <ac:spMkLst>
            <pc:docMk/>
            <pc:sldMk cId="112643129" sldId="256"/>
            <ac:spMk id="158" creationId="{A6ACA61F-8F68-C156-9CB4-B431FDC026FD}"/>
          </ac:spMkLst>
        </pc:spChg>
        <pc:spChg chg="mod">
          <ac:chgData name="Steve Smith" userId="b99b1850-8840-462d-b105-e6f181838b73" providerId="ADAL" clId="{DFA164A9-06AF-4B31-8B03-057E31B0E880}" dt="2023-12-05T12:44:58.804" v="22" actId="1076"/>
          <ac:spMkLst>
            <pc:docMk/>
            <pc:sldMk cId="112643129" sldId="256"/>
            <ac:spMk id="159" creationId="{61E28C0C-ED22-B5AF-44A9-5030C16B0DCE}"/>
          </ac:spMkLst>
        </pc:spChg>
        <pc:spChg chg="mod">
          <ac:chgData name="Steve Smith" userId="b99b1850-8840-462d-b105-e6f181838b73" providerId="ADAL" clId="{DFA164A9-06AF-4B31-8B03-057E31B0E880}" dt="2023-12-05T12:44:58.804" v="22" actId="1076"/>
          <ac:spMkLst>
            <pc:docMk/>
            <pc:sldMk cId="112643129" sldId="256"/>
            <ac:spMk id="184" creationId="{08731D37-CC58-BF10-9B8F-DFF6D3D41986}"/>
          </ac:spMkLst>
        </pc:spChg>
        <pc:spChg chg="mod">
          <ac:chgData name="Steve Smith" userId="b99b1850-8840-462d-b105-e6f181838b73" providerId="ADAL" clId="{DFA164A9-06AF-4B31-8B03-057E31B0E880}" dt="2023-12-05T12:45:23.342" v="25" actId="1076"/>
          <ac:spMkLst>
            <pc:docMk/>
            <pc:sldMk cId="112643129" sldId="256"/>
            <ac:spMk id="185" creationId="{45FB257C-5DCC-8625-5B3D-DD508B922271}"/>
          </ac:spMkLst>
        </pc:spChg>
        <pc:spChg chg="mod">
          <ac:chgData name="Steve Smith" userId="b99b1850-8840-462d-b105-e6f181838b73" providerId="ADAL" clId="{DFA164A9-06AF-4B31-8B03-057E31B0E880}" dt="2023-12-05T12:45:23.342" v="25" actId="1076"/>
          <ac:spMkLst>
            <pc:docMk/>
            <pc:sldMk cId="112643129" sldId="256"/>
            <ac:spMk id="186" creationId="{3D7DB434-0C61-D130-02BA-B7C52E12584E}"/>
          </ac:spMkLst>
        </pc:spChg>
        <pc:spChg chg="del">
          <ac:chgData name="Steve Smith" userId="b99b1850-8840-462d-b105-e6f181838b73" providerId="ADAL" clId="{DFA164A9-06AF-4B31-8B03-057E31B0E880}" dt="2023-12-05T12:41:53.812" v="9" actId="478"/>
          <ac:spMkLst>
            <pc:docMk/>
            <pc:sldMk cId="112643129" sldId="256"/>
            <ac:spMk id="187" creationId="{D8942F2D-7F7E-ECD3-F885-2FBE07937305}"/>
          </ac:spMkLst>
        </pc:spChg>
        <pc:spChg chg="mod">
          <ac:chgData name="Steve Smith" userId="b99b1850-8840-462d-b105-e6f181838b73" providerId="ADAL" clId="{DFA164A9-06AF-4B31-8B03-057E31B0E880}" dt="2023-12-05T12:44:58.804" v="22" actId="1076"/>
          <ac:spMkLst>
            <pc:docMk/>
            <pc:sldMk cId="112643129" sldId="256"/>
            <ac:spMk id="188" creationId="{3C132C77-7700-F243-5E2C-5BA45C1695C0}"/>
          </ac:spMkLst>
        </pc:spChg>
        <pc:spChg chg="mod">
          <ac:chgData name="Steve Smith" userId="b99b1850-8840-462d-b105-e6f181838b73" providerId="ADAL" clId="{DFA164A9-06AF-4B31-8B03-057E31B0E880}" dt="2023-12-05T12:44:58.804" v="22" actId="1076"/>
          <ac:spMkLst>
            <pc:docMk/>
            <pc:sldMk cId="112643129" sldId="256"/>
            <ac:spMk id="189" creationId="{45E38766-8EC8-1A3B-135C-0E14FBF87075}"/>
          </ac:spMkLst>
        </pc:spChg>
        <pc:spChg chg="mod">
          <ac:chgData name="Steve Smith" userId="b99b1850-8840-462d-b105-e6f181838b73" providerId="ADAL" clId="{DFA164A9-06AF-4B31-8B03-057E31B0E880}" dt="2023-12-05T12:44:58.804" v="22" actId="1076"/>
          <ac:spMkLst>
            <pc:docMk/>
            <pc:sldMk cId="112643129" sldId="256"/>
            <ac:spMk id="190" creationId="{0F83BD49-03FD-3DE4-683A-8A8F1D8C790C}"/>
          </ac:spMkLst>
        </pc:spChg>
        <pc:spChg chg="mod">
          <ac:chgData name="Steve Smith" userId="b99b1850-8840-462d-b105-e6f181838b73" providerId="ADAL" clId="{DFA164A9-06AF-4B31-8B03-057E31B0E880}" dt="2023-12-05T12:44:58.804" v="22" actId="1076"/>
          <ac:spMkLst>
            <pc:docMk/>
            <pc:sldMk cId="112643129" sldId="256"/>
            <ac:spMk id="191" creationId="{6A6E00AB-6381-1604-6CC7-38309427FFF2}"/>
          </ac:spMkLst>
        </pc:spChg>
        <pc:grpChg chg="mod">
          <ac:chgData name="Steve Smith" userId="b99b1850-8840-462d-b105-e6f181838b73" providerId="ADAL" clId="{DFA164A9-06AF-4B31-8B03-057E31B0E880}" dt="2023-12-05T12:45:23.342" v="25" actId="1076"/>
          <ac:grpSpMkLst>
            <pc:docMk/>
            <pc:sldMk cId="112643129" sldId="256"/>
            <ac:grpSpMk id="29" creationId="{156DBDE8-FA59-A161-5D50-0FF8A2963EAB}"/>
          </ac:grpSpMkLst>
        </pc:grpChg>
        <pc:grpChg chg="mod">
          <ac:chgData name="Steve Smith" userId="b99b1850-8840-462d-b105-e6f181838b73" providerId="ADAL" clId="{DFA164A9-06AF-4B31-8B03-057E31B0E880}" dt="2023-12-05T12:44:58.804" v="22" actId="1076"/>
          <ac:grpSpMkLst>
            <pc:docMk/>
            <pc:sldMk cId="112643129" sldId="256"/>
            <ac:grpSpMk id="57" creationId="{D3BFB37E-3DFA-07DB-FF63-F0A47551C497}"/>
          </ac:grpSpMkLst>
        </pc:grpChg>
        <pc:grpChg chg="mod">
          <ac:chgData name="Steve Smith" userId="b99b1850-8840-462d-b105-e6f181838b73" providerId="ADAL" clId="{DFA164A9-06AF-4B31-8B03-057E31B0E880}" dt="2023-12-05T12:44:58.804" v="22" actId="1076"/>
          <ac:grpSpMkLst>
            <pc:docMk/>
            <pc:sldMk cId="112643129" sldId="256"/>
            <ac:grpSpMk id="101" creationId="{E87A498C-BEE8-AA37-D55D-65C754D42C9A}"/>
          </ac:grpSpMkLst>
        </pc:grpChg>
        <pc:grpChg chg="mod">
          <ac:chgData name="Steve Smith" userId="b99b1850-8840-462d-b105-e6f181838b73" providerId="ADAL" clId="{DFA164A9-06AF-4B31-8B03-057E31B0E880}" dt="2023-12-05T12:44:58.804" v="22" actId="1076"/>
          <ac:grpSpMkLst>
            <pc:docMk/>
            <pc:sldMk cId="112643129" sldId="256"/>
            <ac:grpSpMk id="131" creationId="{0D58A411-A647-A9C9-D7E8-33C1C9AE74B2}"/>
          </ac:grpSpMkLst>
        </pc:grpChg>
        <pc:grpChg chg="mod">
          <ac:chgData name="Steve Smith" userId="b99b1850-8840-462d-b105-e6f181838b73" providerId="ADAL" clId="{DFA164A9-06AF-4B31-8B03-057E31B0E880}" dt="2023-12-05T12:44:58.804" v="22" actId="1076"/>
          <ac:grpSpMkLst>
            <pc:docMk/>
            <pc:sldMk cId="112643129" sldId="256"/>
            <ac:grpSpMk id="134" creationId="{73227B26-5622-C4EE-FFD4-3995E29C4594}"/>
          </ac:grpSpMkLst>
        </pc:grpChg>
        <pc:grpChg chg="mod">
          <ac:chgData name="Steve Smith" userId="b99b1850-8840-462d-b105-e6f181838b73" providerId="ADAL" clId="{DFA164A9-06AF-4B31-8B03-057E31B0E880}" dt="2023-12-05T12:44:58.804" v="22" actId="1076"/>
          <ac:grpSpMkLst>
            <pc:docMk/>
            <pc:sldMk cId="112643129" sldId="256"/>
            <ac:grpSpMk id="137" creationId="{E83DD20F-BC1E-8B2C-BE15-70423A63C6AE}"/>
          </ac:grpSpMkLst>
        </pc:grpChg>
        <pc:grpChg chg="mod">
          <ac:chgData name="Steve Smith" userId="b99b1850-8840-462d-b105-e6f181838b73" providerId="ADAL" clId="{DFA164A9-06AF-4B31-8B03-057E31B0E880}" dt="2023-12-05T12:44:58.804" v="22" actId="1076"/>
          <ac:grpSpMkLst>
            <pc:docMk/>
            <pc:sldMk cId="112643129" sldId="256"/>
            <ac:grpSpMk id="140" creationId="{EF93F0FD-2D01-9E6A-4C8A-7CAA7B8D68E0}"/>
          </ac:grpSpMkLst>
        </pc:grpChg>
        <pc:grpChg chg="mod">
          <ac:chgData name="Steve Smith" userId="b99b1850-8840-462d-b105-e6f181838b73" providerId="ADAL" clId="{DFA164A9-06AF-4B31-8B03-057E31B0E880}" dt="2023-12-05T12:44:58.804" v="22" actId="1076"/>
          <ac:grpSpMkLst>
            <pc:docMk/>
            <pc:sldMk cId="112643129" sldId="256"/>
            <ac:grpSpMk id="171" creationId="{A2A9541E-92A9-C9CA-5DC6-F458BE036E31}"/>
          </ac:grpSpMkLst>
        </pc:grpChg>
        <pc:grpChg chg="mod">
          <ac:chgData name="Steve Smith" userId="b99b1850-8840-462d-b105-e6f181838b73" providerId="ADAL" clId="{DFA164A9-06AF-4B31-8B03-057E31B0E880}" dt="2023-12-05T12:44:58.804" v="22" actId="1076"/>
          <ac:grpSpMkLst>
            <pc:docMk/>
            <pc:sldMk cId="112643129" sldId="256"/>
            <ac:grpSpMk id="172" creationId="{1AF47933-29D6-3D27-E6F0-AE9D2302602D}"/>
          </ac:grpSpMkLst>
        </pc:grpChg>
        <pc:picChg chg="mod">
          <ac:chgData name="Steve Smith" userId="b99b1850-8840-462d-b105-e6f181838b73" providerId="ADAL" clId="{DFA164A9-06AF-4B31-8B03-057E31B0E880}" dt="2023-12-05T12:45:23.342" v="25" actId="1076"/>
          <ac:picMkLst>
            <pc:docMk/>
            <pc:sldMk cId="112643129" sldId="256"/>
            <ac:picMk id="28" creationId="{24C757EE-6A39-64B5-AA17-0FE306D78268}"/>
          </ac:picMkLst>
        </pc:picChg>
        <pc:cxnChg chg="add mod">
          <ac:chgData name="Steve Smith" userId="b99b1850-8840-462d-b105-e6f181838b73" providerId="ADAL" clId="{DFA164A9-06AF-4B31-8B03-057E31B0E880}" dt="2023-12-05T12:45:12.484" v="24" actId="1076"/>
          <ac:cxnSpMkLst>
            <pc:docMk/>
            <pc:sldMk cId="112643129" sldId="256"/>
            <ac:cxnSpMk id="2" creationId="{7F7A09E8-DFD3-DCAE-5DD9-509299ED3AF2}"/>
          </ac:cxnSpMkLst>
        </pc:cxnChg>
        <pc:cxnChg chg="mod">
          <ac:chgData name="Steve Smith" userId="b99b1850-8840-462d-b105-e6f181838b73" providerId="ADAL" clId="{DFA164A9-06AF-4B31-8B03-057E31B0E880}" dt="2023-12-05T12:45:23.342" v="25" actId="1076"/>
          <ac:cxnSpMkLst>
            <pc:docMk/>
            <pc:sldMk cId="112643129" sldId="256"/>
            <ac:cxnSpMk id="31" creationId="{E46117D1-D7A5-060D-98DD-114B30B26DF5}"/>
          </ac:cxnSpMkLst>
        </pc:cxnChg>
        <pc:cxnChg chg="del mod">
          <ac:chgData name="Steve Smith" userId="b99b1850-8840-462d-b105-e6f181838b73" providerId="ADAL" clId="{DFA164A9-06AF-4B31-8B03-057E31B0E880}" dt="2023-12-05T12:41:49.648" v="8" actId="478"/>
          <ac:cxnSpMkLst>
            <pc:docMk/>
            <pc:sldMk cId="112643129" sldId="256"/>
            <ac:cxnSpMk id="35" creationId="{9CA2142E-B103-0EA9-8235-56DA4E074871}"/>
          </ac:cxnSpMkLst>
        </pc:cxnChg>
        <pc:cxnChg chg="del mod">
          <ac:chgData name="Steve Smith" userId="b99b1850-8840-462d-b105-e6f181838b73" providerId="ADAL" clId="{DFA164A9-06AF-4B31-8B03-057E31B0E880}" dt="2023-12-05T12:41:45.625" v="5" actId="478"/>
          <ac:cxnSpMkLst>
            <pc:docMk/>
            <pc:sldMk cId="112643129" sldId="256"/>
            <ac:cxnSpMk id="42" creationId="{7D826274-6B5F-7A63-66EA-4DB64250DBC5}"/>
          </ac:cxnSpMkLst>
        </pc:cxnChg>
        <pc:cxnChg chg="del mod">
          <ac:chgData name="Steve Smith" userId="b99b1850-8840-462d-b105-e6f181838b73" providerId="ADAL" clId="{DFA164A9-06AF-4B31-8B03-057E31B0E880}" dt="2023-12-05T12:41:46.626" v="6" actId="478"/>
          <ac:cxnSpMkLst>
            <pc:docMk/>
            <pc:sldMk cId="112643129" sldId="256"/>
            <ac:cxnSpMk id="50" creationId="{E675AEF1-4D52-71CA-657B-49C29B409BA8}"/>
          </ac:cxnSpMkLst>
        </pc:cxnChg>
        <pc:cxnChg chg="del mod">
          <ac:chgData name="Steve Smith" userId="b99b1850-8840-462d-b105-e6f181838b73" providerId="ADAL" clId="{DFA164A9-06AF-4B31-8B03-057E31B0E880}" dt="2023-12-05T12:41:49.186" v="7" actId="478"/>
          <ac:cxnSpMkLst>
            <pc:docMk/>
            <pc:sldMk cId="112643129" sldId="256"/>
            <ac:cxnSpMk id="59" creationId="{4E3C1054-DBAC-B581-A81F-409AAFBF7975}"/>
          </ac:cxnSpMkLst>
        </pc:cxnChg>
        <pc:cxnChg chg="mod">
          <ac:chgData name="Steve Smith" userId="b99b1850-8840-462d-b105-e6f181838b73" providerId="ADAL" clId="{DFA164A9-06AF-4B31-8B03-057E31B0E880}" dt="2023-12-05T12:47:07.950" v="138" actId="14100"/>
          <ac:cxnSpMkLst>
            <pc:docMk/>
            <pc:sldMk cId="112643129" sldId="256"/>
            <ac:cxnSpMk id="61" creationId="{256D945C-72F0-8CB9-075C-47C410FE766C}"/>
          </ac:cxnSpMkLst>
        </pc:cxnChg>
        <pc:cxnChg chg="mod">
          <ac:chgData name="Steve Smith" userId="b99b1850-8840-462d-b105-e6f181838b73" providerId="ADAL" clId="{DFA164A9-06AF-4B31-8B03-057E31B0E880}" dt="2023-12-05T12:47:07.950" v="138" actId="14100"/>
          <ac:cxnSpMkLst>
            <pc:docMk/>
            <pc:sldMk cId="112643129" sldId="256"/>
            <ac:cxnSpMk id="67" creationId="{B98A61FA-C037-9096-0DAA-A0D9302AFBCE}"/>
          </ac:cxnSpMkLst>
        </pc:cxnChg>
        <pc:cxnChg chg="mod">
          <ac:chgData name="Steve Smith" userId="b99b1850-8840-462d-b105-e6f181838b73" providerId="ADAL" clId="{DFA164A9-06AF-4B31-8B03-057E31B0E880}" dt="2023-12-05T12:44:58.804" v="22" actId="1076"/>
          <ac:cxnSpMkLst>
            <pc:docMk/>
            <pc:sldMk cId="112643129" sldId="256"/>
            <ac:cxnSpMk id="86" creationId="{A4CAFC95-9C78-9F2E-D258-F3FF83FDB6FE}"/>
          </ac:cxnSpMkLst>
        </pc:cxnChg>
        <pc:cxnChg chg="mod">
          <ac:chgData name="Steve Smith" userId="b99b1850-8840-462d-b105-e6f181838b73" providerId="ADAL" clId="{DFA164A9-06AF-4B31-8B03-057E31B0E880}" dt="2023-12-05T12:44:58.804" v="22" actId="1076"/>
          <ac:cxnSpMkLst>
            <pc:docMk/>
            <pc:sldMk cId="112643129" sldId="256"/>
            <ac:cxnSpMk id="103" creationId="{D2F6B5CF-5E2B-BB22-46BE-6D299A6D6F6C}"/>
          </ac:cxnSpMkLst>
        </pc:cxnChg>
        <pc:cxnChg chg="mod">
          <ac:chgData name="Steve Smith" userId="b99b1850-8840-462d-b105-e6f181838b73" providerId="ADAL" clId="{DFA164A9-06AF-4B31-8B03-057E31B0E880}" dt="2023-12-05T12:44:58.804" v="22" actId="1076"/>
          <ac:cxnSpMkLst>
            <pc:docMk/>
            <pc:sldMk cId="112643129" sldId="256"/>
            <ac:cxnSpMk id="110" creationId="{7EF91D38-9629-9547-CE30-198C00E68317}"/>
          </ac:cxnSpMkLst>
        </pc:cxnChg>
        <pc:cxnChg chg="mod">
          <ac:chgData name="Steve Smith" userId="b99b1850-8840-462d-b105-e6f181838b73" providerId="ADAL" clId="{DFA164A9-06AF-4B31-8B03-057E31B0E880}" dt="2023-12-05T12:44:58.804" v="22" actId="1076"/>
          <ac:cxnSpMkLst>
            <pc:docMk/>
            <pc:sldMk cId="112643129" sldId="256"/>
            <ac:cxnSpMk id="111" creationId="{C5F782E7-A18F-4076-87E1-13DD07AE0286}"/>
          </ac:cxnSpMkLst>
        </pc:cxnChg>
        <pc:cxnChg chg="mod">
          <ac:chgData name="Steve Smith" userId="b99b1850-8840-462d-b105-e6f181838b73" providerId="ADAL" clId="{DFA164A9-06AF-4B31-8B03-057E31B0E880}" dt="2023-12-05T12:44:58.804" v="22" actId="1076"/>
          <ac:cxnSpMkLst>
            <pc:docMk/>
            <pc:sldMk cId="112643129" sldId="256"/>
            <ac:cxnSpMk id="121" creationId="{2B80E7B6-F2F6-C391-74F4-52D5F5A51CA2}"/>
          </ac:cxnSpMkLst>
        </pc:cxnChg>
        <pc:cxnChg chg="mod">
          <ac:chgData name="Steve Smith" userId="b99b1850-8840-462d-b105-e6f181838b73" providerId="ADAL" clId="{DFA164A9-06AF-4B31-8B03-057E31B0E880}" dt="2023-12-05T12:44:58.804" v="22" actId="1076"/>
          <ac:cxnSpMkLst>
            <pc:docMk/>
            <pc:sldMk cId="112643129" sldId="256"/>
            <ac:cxnSpMk id="143" creationId="{34F13560-9ABC-BFE5-CBEE-FF082D72B3FA}"/>
          </ac:cxnSpMkLst>
        </pc:cxnChg>
        <pc:cxnChg chg="mod">
          <ac:chgData name="Steve Smith" userId="b99b1850-8840-462d-b105-e6f181838b73" providerId="ADAL" clId="{DFA164A9-06AF-4B31-8B03-057E31B0E880}" dt="2023-12-05T12:44:58.804" v="22" actId="1076"/>
          <ac:cxnSpMkLst>
            <pc:docMk/>
            <pc:sldMk cId="112643129" sldId="256"/>
            <ac:cxnSpMk id="161" creationId="{4BACDDD2-893C-7CB3-10DE-DD05080E0F8D}"/>
          </ac:cxnSpMkLst>
        </pc:cxnChg>
        <pc:cxnChg chg="mod">
          <ac:chgData name="Steve Smith" userId="b99b1850-8840-462d-b105-e6f181838b73" providerId="ADAL" clId="{DFA164A9-06AF-4B31-8B03-057E31B0E880}" dt="2023-12-05T12:44:58.804" v="22" actId="1076"/>
          <ac:cxnSpMkLst>
            <pc:docMk/>
            <pc:sldMk cId="112643129" sldId="256"/>
            <ac:cxnSpMk id="180" creationId="{B2D84497-E82A-FBBE-EDDD-61CC8B947646}"/>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8B71D-60E0-4D95-EA4D-09900DB570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DEA206-11A6-7741-9CA0-ACEA9C00C0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37F856-CA4C-5671-CE44-A5A81FBD44C0}"/>
              </a:ext>
            </a:extLst>
          </p:cNvPr>
          <p:cNvSpPr>
            <a:spLocks noGrp="1"/>
          </p:cNvSpPr>
          <p:nvPr>
            <p:ph type="dt" sz="half" idx="10"/>
          </p:nvPr>
        </p:nvSpPr>
        <p:spPr/>
        <p:txBody>
          <a:bodyPr/>
          <a:lstStyle/>
          <a:p>
            <a:fld id="{6F4F9C20-C264-4F66-99CA-FB8AEE07D8F6}" type="datetimeFigureOut">
              <a:rPr lang="en-US" smtClean="0"/>
              <a:t>12/5/2023</a:t>
            </a:fld>
            <a:endParaRPr lang="en-US"/>
          </a:p>
        </p:txBody>
      </p:sp>
      <p:sp>
        <p:nvSpPr>
          <p:cNvPr id="5" name="Footer Placeholder 4">
            <a:extLst>
              <a:ext uri="{FF2B5EF4-FFF2-40B4-BE49-F238E27FC236}">
                <a16:creationId xmlns:a16="http://schemas.microsoft.com/office/drawing/2014/main" id="{3EEEFD8A-E597-B800-8EEA-E89283114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C5843-7328-1048-3190-514388F4C276}"/>
              </a:ext>
            </a:extLst>
          </p:cNvPr>
          <p:cNvSpPr>
            <a:spLocks noGrp="1"/>
          </p:cNvSpPr>
          <p:nvPr>
            <p:ph type="sldNum" sz="quarter" idx="12"/>
          </p:nvPr>
        </p:nvSpPr>
        <p:spPr/>
        <p:txBody>
          <a:bodyPr/>
          <a:lstStyle/>
          <a:p>
            <a:fld id="{B7A74501-2CE5-4881-A961-22E05611D897}" type="slidenum">
              <a:rPr lang="en-US" smtClean="0"/>
              <a:t>‹#›</a:t>
            </a:fld>
            <a:endParaRPr lang="en-US"/>
          </a:p>
        </p:txBody>
      </p:sp>
    </p:spTree>
    <p:extLst>
      <p:ext uri="{BB962C8B-B14F-4D97-AF65-F5344CB8AC3E}">
        <p14:creationId xmlns:p14="http://schemas.microsoft.com/office/powerpoint/2010/main" val="324506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9030-51B7-3E84-9DA5-D8D95AE277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B99006-66A9-6A10-E28C-EB9109B486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D1827-CF25-5CD1-7EF2-8BD78AA446D9}"/>
              </a:ext>
            </a:extLst>
          </p:cNvPr>
          <p:cNvSpPr>
            <a:spLocks noGrp="1"/>
          </p:cNvSpPr>
          <p:nvPr>
            <p:ph type="dt" sz="half" idx="10"/>
          </p:nvPr>
        </p:nvSpPr>
        <p:spPr/>
        <p:txBody>
          <a:bodyPr/>
          <a:lstStyle/>
          <a:p>
            <a:fld id="{6F4F9C20-C264-4F66-99CA-FB8AEE07D8F6}" type="datetimeFigureOut">
              <a:rPr lang="en-US" smtClean="0"/>
              <a:t>12/5/2023</a:t>
            </a:fld>
            <a:endParaRPr lang="en-US"/>
          </a:p>
        </p:txBody>
      </p:sp>
      <p:sp>
        <p:nvSpPr>
          <p:cNvPr id="5" name="Footer Placeholder 4">
            <a:extLst>
              <a:ext uri="{FF2B5EF4-FFF2-40B4-BE49-F238E27FC236}">
                <a16:creationId xmlns:a16="http://schemas.microsoft.com/office/drawing/2014/main" id="{2965E6FD-C914-230D-371A-6C82A0BCE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43D05-C266-675A-26B8-8F33330CC7C6}"/>
              </a:ext>
            </a:extLst>
          </p:cNvPr>
          <p:cNvSpPr>
            <a:spLocks noGrp="1"/>
          </p:cNvSpPr>
          <p:nvPr>
            <p:ph type="sldNum" sz="quarter" idx="12"/>
          </p:nvPr>
        </p:nvSpPr>
        <p:spPr/>
        <p:txBody>
          <a:bodyPr/>
          <a:lstStyle/>
          <a:p>
            <a:fld id="{B7A74501-2CE5-4881-A961-22E05611D897}" type="slidenum">
              <a:rPr lang="en-US" smtClean="0"/>
              <a:t>‹#›</a:t>
            </a:fld>
            <a:endParaRPr lang="en-US"/>
          </a:p>
        </p:txBody>
      </p:sp>
    </p:spTree>
    <p:extLst>
      <p:ext uri="{BB962C8B-B14F-4D97-AF65-F5344CB8AC3E}">
        <p14:creationId xmlns:p14="http://schemas.microsoft.com/office/powerpoint/2010/main" val="383193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B75922-1207-D460-1919-256751956C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4E4663-F156-45DC-9013-75ED9D82C7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C8BC2-EA66-4B6A-B56B-3F95D3C9CDC7}"/>
              </a:ext>
            </a:extLst>
          </p:cNvPr>
          <p:cNvSpPr>
            <a:spLocks noGrp="1"/>
          </p:cNvSpPr>
          <p:nvPr>
            <p:ph type="dt" sz="half" idx="10"/>
          </p:nvPr>
        </p:nvSpPr>
        <p:spPr/>
        <p:txBody>
          <a:bodyPr/>
          <a:lstStyle/>
          <a:p>
            <a:fld id="{6F4F9C20-C264-4F66-99CA-FB8AEE07D8F6}" type="datetimeFigureOut">
              <a:rPr lang="en-US" smtClean="0"/>
              <a:t>12/5/2023</a:t>
            </a:fld>
            <a:endParaRPr lang="en-US"/>
          </a:p>
        </p:txBody>
      </p:sp>
      <p:sp>
        <p:nvSpPr>
          <p:cNvPr id="5" name="Footer Placeholder 4">
            <a:extLst>
              <a:ext uri="{FF2B5EF4-FFF2-40B4-BE49-F238E27FC236}">
                <a16:creationId xmlns:a16="http://schemas.microsoft.com/office/drawing/2014/main" id="{61248C15-F9A7-4031-F4C1-84F54C4BC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3BE41-3DD5-3A0F-3A4C-C8783E1F85F3}"/>
              </a:ext>
            </a:extLst>
          </p:cNvPr>
          <p:cNvSpPr>
            <a:spLocks noGrp="1"/>
          </p:cNvSpPr>
          <p:nvPr>
            <p:ph type="sldNum" sz="quarter" idx="12"/>
          </p:nvPr>
        </p:nvSpPr>
        <p:spPr/>
        <p:txBody>
          <a:bodyPr/>
          <a:lstStyle/>
          <a:p>
            <a:fld id="{B7A74501-2CE5-4881-A961-22E05611D897}" type="slidenum">
              <a:rPr lang="en-US" smtClean="0"/>
              <a:t>‹#›</a:t>
            </a:fld>
            <a:endParaRPr lang="en-US"/>
          </a:p>
        </p:txBody>
      </p:sp>
    </p:spTree>
    <p:extLst>
      <p:ext uri="{BB962C8B-B14F-4D97-AF65-F5344CB8AC3E}">
        <p14:creationId xmlns:p14="http://schemas.microsoft.com/office/powerpoint/2010/main" val="53342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466B-21CC-1DC0-0949-E94A22C445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82E44-B6F2-C214-7FD3-BB94608802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B09CD-49A9-913D-4ECA-39CE9D1136C7}"/>
              </a:ext>
            </a:extLst>
          </p:cNvPr>
          <p:cNvSpPr>
            <a:spLocks noGrp="1"/>
          </p:cNvSpPr>
          <p:nvPr>
            <p:ph type="dt" sz="half" idx="10"/>
          </p:nvPr>
        </p:nvSpPr>
        <p:spPr/>
        <p:txBody>
          <a:bodyPr/>
          <a:lstStyle/>
          <a:p>
            <a:fld id="{6F4F9C20-C264-4F66-99CA-FB8AEE07D8F6}" type="datetimeFigureOut">
              <a:rPr lang="en-US" smtClean="0"/>
              <a:t>12/5/2023</a:t>
            </a:fld>
            <a:endParaRPr lang="en-US"/>
          </a:p>
        </p:txBody>
      </p:sp>
      <p:sp>
        <p:nvSpPr>
          <p:cNvPr id="5" name="Footer Placeholder 4">
            <a:extLst>
              <a:ext uri="{FF2B5EF4-FFF2-40B4-BE49-F238E27FC236}">
                <a16:creationId xmlns:a16="http://schemas.microsoft.com/office/drawing/2014/main" id="{303D17A5-25D3-4464-A066-4D22F4ACF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86587-E4E5-99A4-4D2D-B93EEBBD3D17}"/>
              </a:ext>
            </a:extLst>
          </p:cNvPr>
          <p:cNvSpPr>
            <a:spLocks noGrp="1"/>
          </p:cNvSpPr>
          <p:nvPr>
            <p:ph type="sldNum" sz="quarter" idx="12"/>
          </p:nvPr>
        </p:nvSpPr>
        <p:spPr/>
        <p:txBody>
          <a:bodyPr/>
          <a:lstStyle/>
          <a:p>
            <a:fld id="{B7A74501-2CE5-4881-A961-22E05611D897}" type="slidenum">
              <a:rPr lang="en-US" smtClean="0"/>
              <a:t>‹#›</a:t>
            </a:fld>
            <a:endParaRPr lang="en-US"/>
          </a:p>
        </p:txBody>
      </p:sp>
    </p:spTree>
    <p:extLst>
      <p:ext uri="{BB962C8B-B14F-4D97-AF65-F5344CB8AC3E}">
        <p14:creationId xmlns:p14="http://schemas.microsoft.com/office/powerpoint/2010/main" val="250691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217E9-88A7-BDED-810D-B66B5F6A88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B3473B-E34B-C51C-CDCF-F9C6FA81DC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B60F8-21DA-A3A6-F26E-7C0BADB18637}"/>
              </a:ext>
            </a:extLst>
          </p:cNvPr>
          <p:cNvSpPr>
            <a:spLocks noGrp="1"/>
          </p:cNvSpPr>
          <p:nvPr>
            <p:ph type="dt" sz="half" idx="10"/>
          </p:nvPr>
        </p:nvSpPr>
        <p:spPr/>
        <p:txBody>
          <a:bodyPr/>
          <a:lstStyle/>
          <a:p>
            <a:fld id="{6F4F9C20-C264-4F66-99CA-FB8AEE07D8F6}" type="datetimeFigureOut">
              <a:rPr lang="en-US" smtClean="0"/>
              <a:t>12/5/2023</a:t>
            </a:fld>
            <a:endParaRPr lang="en-US"/>
          </a:p>
        </p:txBody>
      </p:sp>
      <p:sp>
        <p:nvSpPr>
          <p:cNvPr id="5" name="Footer Placeholder 4">
            <a:extLst>
              <a:ext uri="{FF2B5EF4-FFF2-40B4-BE49-F238E27FC236}">
                <a16:creationId xmlns:a16="http://schemas.microsoft.com/office/drawing/2014/main" id="{94551D57-767D-235C-23EC-D1A2F4E27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63292-1FDF-6344-8945-8443B08A59CB}"/>
              </a:ext>
            </a:extLst>
          </p:cNvPr>
          <p:cNvSpPr>
            <a:spLocks noGrp="1"/>
          </p:cNvSpPr>
          <p:nvPr>
            <p:ph type="sldNum" sz="quarter" idx="12"/>
          </p:nvPr>
        </p:nvSpPr>
        <p:spPr/>
        <p:txBody>
          <a:bodyPr/>
          <a:lstStyle/>
          <a:p>
            <a:fld id="{B7A74501-2CE5-4881-A961-22E05611D897}" type="slidenum">
              <a:rPr lang="en-US" smtClean="0"/>
              <a:t>‹#›</a:t>
            </a:fld>
            <a:endParaRPr lang="en-US"/>
          </a:p>
        </p:txBody>
      </p:sp>
    </p:spTree>
    <p:extLst>
      <p:ext uri="{BB962C8B-B14F-4D97-AF65-F5344CB8AC3E}">
        <p14:creationId xmlns:p14="http://schemas.microsoft.com/office/powerpoint/2010/main" val="165645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1AE84-29A8-1986-BDB3-6E1BD2047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D0E4F2-AFAD-4DD7-9EBD-09A256CA5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8D1DC2-D11E-7820-28A7-618B6F24F3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79C6DA-8A95-7DDA-CEB9-A6E3E6EC8FB2}"/>
              </a:ext>
            </a:extLst>
          </p:cNvPr>
          <p:cNvSpPr>
            <a:spLocks noGrp="1"/>
          </p:cNvSpPr>
          <p:nvPr>
            <p:ph type="dt" sz="half" idx="10"/>
          </p:nvPr>
        </p:nvSpPr>
        <p:spPr/>
        <p:txBody>
          <a:bodyPr/>
          <a:lstStyle/>
          <a:p>
            <a:fld id="{6F4F9C20-C264-4F66-99CA-FB8AEE07D8F6}" type="datetimeFigureOut">
              <a:rPr lang="en-US" smtClean="0"/>
              <a:t>12/5/2023</a:t>
            </a:fld>
            <a:endParaRPr lang="en-US"/>
          </a:p>
        </p:txBody>
      </p:sp>
      <p:sp>
        <p:nvSpPr>
          <p:cNvPr id="6" name="Footer Placeholder 5">
            <a:extLst>
              <a:ext uri="{FF2B5EF4-FFF2-40B4-BE49-F238E27FC236}">
                <a16:creationId xmlns:a16="http://schemas.microsoft.com/office/drawing/2014/main" id="{CAAB19D1-8166-1B19-F50F-E6B08EB5B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3043EB-1AEB-2748-AA53-19D78FA3D0ED}"/>
              </a:ext>
            </a:extLst>
          </p:cNvPr>
          <p:cNvSpPr>
            <a:spLocks noGrp="1"/>
          </p:cNvSpPr>
          <p:nvPr>
            <p:ph type="sldNum" sz="quarter" idx="12"/>
          </p:nvPr>
        </p:nvSpPr>
        <p:spPr/>
        <p:txBody>
          <a:bodyPr/>
          <a:lstStyle/>
          <a:p>
            <a:fld id="{B7A74501-2CE5-4881-A961-22E05611D897}" type="slidenum">
              <a:rPr lang="en-US" smtClean="0"/>
              <a:t>‹#›</a:t>
            </a:fld>
            <a:endParaRPr lang="en-US"/>
          </a:p>
        </p:txBody>
      </p:sp>
    </p:spTree>
    <p:extLst>
      <p:ext uri="{BB962C8B-B14F-4D97-AF65-F5344CB8AC3E}">
        <p14:creationId xmlns:p14="http://schemas.microsoft.com/office/powerpoint/2010/main" val="249039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2DCF0-B128-9C86-099E-5E3809973B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90E904-71C9-B5F3-22EB-DFA57679FD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56BCE-DD5C-E35A-DB20-863D792AFD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81D3C9-19DB-523A-4EF9-B5C4FC541D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F3073B-65FE-1142-B48E-327A222730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65CBC1-E069-CB16-FB30-A5890BE2424E}"/>
              </a:ext>
            </a:extLst>
          </p:cNvPr>
          <p:cNvSpPr>
            <a:spLocks noGrp="1"/>
          </p:cNvSpPr>
          <p:nvPr>
            <p:ph type="dt" sz="half" idx="10"/>
          </p:nvPr>
        </p:nvSpPr>
        <p:spPr/>
        <p:txBody>
          <a:bodyPr/>
          <a:lstStyle/>
          <a:p>
            <a:fld id="{6F4F9C20-C264-4F66-99CA-FB8AEE07D8F6}" type="datetimeFigureOut">
              <a:rPr lang="en-US" smtClean="0"/>
              <a:t>12/5/2023</a:t>
            </a:fld>
            <a:endParaRPr lang="en-US"/>
          </a:p>
        </p:txBody>
      </p:sp>
      <p:sp>
        <p:nvSpPr>
          <p:cNvPr id="8" name="Footer Placeholder 7">
            <a:extLst>
              <a:ext uri="{FF2B5EF4-FFF2-40B4-BE49-F238E27FC236}">
                <a16:creationId xmlns:a16="http://schemas.microsoft.com/office/drawing/2014/main" id="{740B1E80-656A-56F6-CA81-5934F42D57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BA363B-0000-8CED-A06B-D3A54F69AFB0}"/>
              </a:ext>
            </a:extLst>
          </p:cNvPr>
          <p:cNvSpPr>
            <a:spLocks noGrp="1"/>
          </p:cNvSpPr>
          <p:nvPr>
            <p:ph type="sldNum" sz="quarter" idx="12"/>
          </p:nvPr>
        </p:nvSpPr>
        <p:spPr/>
        <p:txBody>
          <a:bodyPr/>
          <a:lstStyle/>
          <a:p>
            <a:fld id="{B7A74501-2CE5-4881-A961-22E05611D897}" type="slidenum">
              <a:rPr lang="en-US" smtClean="0"/>
              <a:t>‹#›</a:t>
            </a:fld>
            <a:endParaRPr lang="en-US"/>
          </a:p>
        </p:txBody>
      </p:sp>
    </p:spTree>
    <p:extLst>
      <p:ext uri="{BB962C8B-B14F-4D97-AF65-F5344CB8AC3E}">
        <p14:creationId xmlns:p14="http://schemas.microsoft.com/office/powerpoint/2010/main" val="43274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6B40-4DA1-A278-D72E-D954E90BCC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B86212-AB7D-75B2-8839-371DBF796CEE}"/>
              </a:ext>
            </a:extLst>
          </p:cNvPr>
          <p:cNvSpPr>
            <a:spLocks noGrp="1"/>
          </p:cNvSpPr>
          <p:nvPr>
            <p:ph type="dt" sz="half" idx="10"/>
          </p:nvPr>
        </p:nvSpPr>
        <p:spPr/>
        <p:txBody>
          <a:bodyPr/>
          <a:lstStyle/>
          <a:p>
            <a:fld id="{6F4F9C20-C264-4F66-99CA-FB8AEE07D8F6}" type="datetimeFigureOut">
              <a:rPr lang="en-US" smtClean="0"/>
              <a:t>12/5/2023</a:t>
            </a:fld>
            <a:endParaRPr lang="en-US"/>
          </a:p>
        </p:txBody>
      </p:sp>
      <p:sp>
        <p:nvSpPr>
          <p:cNvPr id="4" name="Footer Placeholder 3">
            <a:extLst>
              <a:ext uri="{FF2B5EF4-FFF2-40B4-BE49-F238E27FC236}">
                <a16:creationId xmlns:a16="http://schemas.microsoft.com/office/drawing/2014/main" id="{0B80D3C6-079A-31B8-638F-B6362B3A86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CCFBD1-2DC8-D63D-FB62-80ABBDB28E11}"/>
              </a:ext>
            </a:extLst>
          </p:cNvPr>
          <p:cNvSpPr>
            <a:spLocks noGrp="1"/>
          </p:cNvSpPr>
          <p:nvPr>
            <p:ph type="sldNum" sz="quarter" idx="12"/>
          </p:nvPr>
        </p:nvSpPr>
        <p:spPr/>
        <p:txBody>
          <a:bodyPr/>
          <a:lstStyle/>
          <a:p>
            <a:fld id="{B7A74501-2CE5-4881-A961-22E05611D897}" type="slidenum">
              <a:rPr lang="en-US" smtClean="0"/>
              <a:t>‹#›</a:t>
            </a:fld>
            <a:endParaRPr lang="en-US"/>
          </a:p>
        </p:txBody>
      </p:sp>
    </p:spTree>
    <p:extLst>
      <p:ext uri="{BB962C8B-B14F-4D97-AF65-F5344CB8AC3E}">
        <p14:creationId xmlns:p14="http://schemas.microsoft.com/office/powerpoint/2010/main" val="267566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BEEBAB-173E-0B72-2ED9-602DC9D1D603}"/>
              </a:ext>
            </a:extLst>
          </p:cNvPr>
          <p:cNvSpPr>
            <a:spLocks noGrp="1"/>
          </p:cNvSpPr>
          <p:nvPr>
            <p:ph type="dt" sz="half" idx="10"/>
          </p:nvPr>
        </p:nvSpPr>
        <p:spPr/>
        <p:txBody>
          <a:bodyPr/>
          <a:lstStyle/>
          <a:p>
            <a:fld id="{6F4F9C20-C264-4F66-99CA-FB8AEE07D8F6}" type="datetimeFigureOut">
              <a:rPr lang="en-US" smtClean="0"/>
              <a:t>12/5/2023</a:t>
            </a:fld>
            <a:endParaRPr lang="en-US"/>
          </a:p>
        </p:txBody>
      </p:sp>
      <p:sp>
        <p:nvSpPr>
          <p:cNvPr id="3" name="Footer Placeholder 2">
            <a:extLst>
              <a:ext uri="{FF2B5EF4-FFF2-40B4-BE49-F238E27FC236}">
                <a16:creationId xmlns:a16="http://schemas.microsoft.com/office/drawing/2014/main" id="{181CECA7-1924-CD48-3EB0-9C8ED2F477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54D811-E2D8-867D-B7AD-7973DF79DEFC}"/>
              </a:ext>
            </a:extLst>
          </p:cNvPr>
          <p:cNvSpPr>
            <a:spLocks noGrp="1"/>
          </p:cNvSpPr>
          <p:nvPr>
            <p:ph type="sldNum" sz="quarter" idx="12"/>
          </p:nvPr>
        </p:nvSpPr>
        <p:spPr/>
        <p:txBody>
          <a:bodyPr/>
          <a:lstStyle/>
          <a:p>
            <a:fld id="{B7A74501-2CE5-4881-A961-22E05611D897}" type="slidenum">
              <a:rPr lang="en-US" smtClean="0"/>
              <a:t>‹#›</a:t>
            </a:fld>
            <a:endParaRPr lang="en-US"/>
          </a:p>
        </p:txBody>
      </p:sp>
    </p:spTree>
    <p:extLst>
      <p:ext uri="{BB962C8B-B14F-4D97-AF65-F5344CB8AC3E}">
        <p14:creationId xmlns:p14="http://schemas.microsoft.com/office/powerpoint/2010/main" val="139627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C740-1268-8CE6-F68C-50A4F2030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6C2410-B7FC-D795-08E9-D497772171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CE00A2-0F7B-AE22-EFCC-20AC3C949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3F212C-23A8-864B-1E6D-AF11D94AF975}"/>
              </a:ext>
            </a:extLst>
          </p:cNvPr>
          <p:cNvSpPr>
            <a:spLocks noGrp="1"/>
          </p:cNvSpPr>
          <p:nvPr>
            <p:ph type="dt" sz="half" idx="10"/>
          </p:nvPr>
        </p:nvSpPr>
        <p:spPr/>
        <p:txBody>
          <a:bodyPr/>
          <a:lstStyle/>
          <a:p>
            <a:fld id="{6F4F9C20-C264-4F66-99CA-FB8AEE07D8F6}" type="datetimeFigureOut">
              <a:rPr lang="en-US" smtClean="0"/>
              <a:t>12/5/2023</a:t>
            </a:fld>
            <a:endParaRPr lang="en-US"/>
          </a:p>
        </p:txBody>
      </p:sp>
      <p:sp>
        <p:nvSpPr>
          <p:cNvPr id="6" name="Footer Placeholder 5">
            <a:extLst>
              <a:ext uri="{FF2B5EF4-FFF2-40B4-BE49-F238E27FC236}">
                <a16:creationId xmlns:a16="http://schemas.microsoft.com/office/drawing/2014/main" id="{DCAEE3E1-63D2-40B6-4A68-5E511298C9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08DED-412D-02AF-4FA3-C53E6424E784}"/>
              </a:ext>
            </a:extLst>
          </p:cNvPr>
          <p:cNvSpPr>
            <a:spLocks noGrp="1"/>
          </p:cNvSpPr>
          <p:nvPr>
            <p:ph type="sldNum" sz="quarter" idx="12"/>
          </p:nvPr>
        </p:nvSpPr>
        <p:spPr/>
        <p:txBody>
          <a:bodyPr/>
          <a:lstStyle/>
          <a:p>
            <a:fld id="{B7A74501-2CE5-4881-A961-22E05611D897}" type="slidenum">
              <a:rPr lang="en-US" smtClean="0"/>
              <a:t>‹#›</a:t>
            </a:fld>
            <a:endParaRPr lang="en-US"/>
          </a:p>
        </p:txBody>
      </p:sp>
    </p:spTree>
    <p:extLst>
      <p:ext uri="{BB962C8B-B14F-4D97-AF65-F5344CB8AC3E}">
        <p14:creationId xmlns:p14="http://schemas.microsoft.com/office/powerpoint/2010/main" val="375767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04EA-48FC-FCCB-260C-CBC8D65B9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68E04F-97D4-925D-C676-FF17E3798F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5D4ECA-46FE-880E-E073-0677B2F3D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43A713-481B-1762-A7C2-B552541DCA93}"/>
              </a:ext>
            </a:extLst>
          </p:cNvPr>
          <p:cNvSpPr>
            <a:spLocks noGrp="1"/>
          </p:cNvSpPr>
          <p:nvPr>
            <p:ph type="dt" sz="half" idx="10"/>
          </p:nvPr>
        </p:nvSpPr>
        <p:spPr/>
        <p:txBody>
          <a:bodyPr/>
          <a:lstStyle/>
          <a:p>
            <a:fld id="{6F4F9C20-C264-4F66-99CA-FB8AEE07D8F6}" type="datetimeFigureOut">
              <a:rPr lang="en-US" smtClean="0"/>
              <a:t>12/5/2023</a:t>
            </a:fld>
            <a:endParaRPr lang="en-US"/>
          </a:p>
        </p:txBody>
      </p:sp>
      <p:sp>
        <p:nvSpPr>
          <p:cNvPr id="6" name="Footer Placeholder 5">
            <a:extLst>
              <a:ext uri="{FF2B5EF4-FFF2-40B4-BE49-F238E27FC236}">
                <a16:creationId xmlns:a16="http://schemas.microsoft.com/office/drawing/2014/main" id="{329AEDE2-8DB7-88DB-BC76-AFFC86AB2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8781F5-52E6-709B-F6C0-55303BA98C97}"/>
              </a:ext>
            </a:extLst>
          </p:cNvPr>
          <p:cNvSpPr>
            <a:spLocks noGrp="1"/>
          </p:cNvSpPr>
          <p:nvPr>
            <p:ph type="sldNum" sz="quarter" idx="12"/>
          </p:nvPr>
        </p:nvSpPr>
        <p:spPr/>
        <p:txBody>
          <a:bodyPr/>
          <a:lstStyle/>
          <a:p>
            <a:fld id="{B7A74501-2CE5-4881-A961-22E05611D897}" type="slidenum">
              <a:rPr lang="en-US" smtClean="0"/>
              <a:t>‹#›</a:t>
            </a:fld>
            <a:endParaRPr lang="en-US"/>
          </a:p>
        </p:txBody>
      </p:sp>
    </p:spTree>
    <p:extLst>
      <p:ext uri="{BB962C8B-B14F-4D97-AF65-F5344CB8AC3E}">
        <p14:creationId xmlns:p14="http://schemas.microsoft.com/office/powerpoint/2010/main" val="370505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0A0095-AD82-8FC0-6BEA-1B2F107AA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243578-3DA7-F077-0AD8-C97F2D8362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4F886-DF2B-1410-C27F-C11D2F2105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F9C20-C264-4F66-99CA-FB8AEE07D8F6}" type="datetimeFigureOut">
              <a:rPr lang="en-US" smtClean="0"/>
              <a:t>12/5/2023</a:t>
            </a:fld>
            <a:endParaRPr lang="en-US"/>
          </a:p>
        </p:txBody>
      </p:sp>
      <p:sp>
        <p:nvSpPr>
          <p:cNvPr id="5" name="Footer Placeholder 4">
            <a:extLst>
              <a:ext uri="{FF2B5EF4-FFF2-40B4-BE49-F238E27FC236}">
                <a16:creationId xmlns:a16="http://schemas.microsoft.com/office/drawing/2014/main" id="{F2DA19F1-B671-8689-974E-FDEF4EB0B0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1291C9-E954-FDE7-24A3-6A49601663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74501-2CE5-4881-A961-22E05611D897}" type="slidenum">
              <a:rPr lang="en-US" smtClean="0"/>
              <a:t>‹#›</a:t>
            </a:fld>
            <a:endParaRPr lang="en-US"/>
          </a:p>
        </p:txBody>
      </p:sp>
    </p:spTree>
    <p:extLst>
      <p:ext uri="{BB962C8B-B14F-4D97-AF65-F5344CB8AC3E}">
        <p14:creationId xmlns:p14="http://schemas.microsoft.com/office/powerpoint/2010/main" val="2800800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pea.coop/installer-resources"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75FA30-1D9D-B042-5FF6-6F4020CCA402}"/>
              </a:ext>
            </a:extLst>
          </p:cNvPr>
          <p:cNvSpPr>
            <a:spLocks noGrp="1"/>
          </p:cNvSpPr>
          <p:nvPr>
            <p:ph type="subTitle" idx="1"/>
          </p:nvPr>
        </p:nvSpPr>
        <p:spPr>
          <a:xfrm>
            <a:off x="4460032" y="116305"/>
            <a:ext cx="3271935" cy="827949"/>
          </a:xfrm>
        </p:spPr>
        <p:txBody>
          <a:bodyPr>
            <a:normAutofit fontScale="62500" lnSpcReduction="20000"/>
          </a:bodyPr>
          <a:lstStyle/>
          <a:p>
            <a:r>
              <a:rPr lang="en-US" dirty="0"/>
              <a:t>Example One Line Diagram &amp; Requirements for Solar Generation Interconnection to LPEA Grid</a:t>
            </a:r>
            <a:endParaRPr lang="en-US" sz="1800" dirty="0"/>
          </a:p>
          <a:p>
            <a:r>
              <a:rPr lang="en-US" sz="1600" dirty="0"/>
              <a:t>Single phase &amp; smaller than 50kW</a:t>
            </a:r>
          </a:p>
        </p:txBody>
      </p:sp>
      <p:sp>
        <p:nvSpPr>
          <p:cNvPr id="4" name="Rectangle 3">
            <a:extLst>
              <a:ext uri="{FF2B5EF4-FFF2-40B4-BE49-F238E27FC236}">
                <a16:creationId xmlns:a16="http://schemas.microsoft.com/office/drawing/2014/main" id="{7EEA112B-E1FE-F681-13E5-72C0272D0610}"/>
              </a:ext>
            </a:extLst>
          </p:cNvPr>
          <p:cNvSpPr/>
          <p:nvPr/>
        </p:nvSpPr>
        <p:spPr>
          <a:xfrm>
            <a:off x="2115962" y="1767877"/>
            <a:ext cx="1161618" cy="1124339"/>
          </a:xfrm>
          <a:prstGeom prst="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966C301-E1D1-CB8E-508A-B0D6D4A7F076}"/>
              </a:ext>
            </a:extLst>
          </p:cNvPr>
          <p:cNvSpPr/>
          <p:nvPr/>
        </p:nvSpPr>
        <p:spPr>
          <a:xfrm>
            <a:off x="3416955" y="1767879"/>
            <a:ext cx="1161618" cy="1124339"/>
          </a:xfrm>
          <a:prstGeom prst="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343DCE-EFAC-0802-D9DC-8984739672BA}"/>
              </a:ext>
            </a:extLst>
          </p:cNvPr>
          <p:cNvSpPr/>
          <p:nvPr/>
        </p:nvSpPr>
        <p:spPr>
          <a:xfrm>
            <a:off x="4724341" y="1562385"/>
            <a:ext cx="1329618" cy="1546730"/>
          </a:xfrm>
          <a:prstGeom prst="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36FD00-F999-016F-BB04-207AA22F4869}"/>
              </a:ext>
            </a:extLst>
          </p:cNvPr>
          <p:cNvSpPr txBox="1"/>
          <p:nvPr/>
        </p:nvSpPr>
        <p:spPr>
          <a:xfrm>
            <a:off x="2258005" y="1826600"/>
            <a:ext cx="960154" cy="261610"/>
          </a:xfrm>
          <a:prstGeom prst="rect">
            <a:avLst/>
          </a:prstGeom>
          <a:noFill/>
        </p:spPr>
        <p:txBody>
          <a:bodyPr wrap="square" rtlCol="0">
            <a:spAutoFit/>
          </a:bodyPr>
          <a:lstStyle/>
          <a:p>
            <a:r>
              <a:rPr lang="en-US" sz="1100" dirty="0"/>
              <a:t>Solar Panels</a:t>
            </a:r>
          </a:p>
        </p:txBody>
      </p:sp>
      <p:sp>
        <p:nvSpPr>
          <p:cNvPr id="9" name="TextBox 8">
            <a:extLst>
              <a:ext uri="{FF2B5EF4-FFF2-40B4-BE49-F238E27FC236}">
                <a16:creationId xmlns:a16="http://schemas.microsoft.com/office/drawing/2014/main" id="{93D08CA6-8C16-0B57-8625-075EF4F4DD92}"/>
              </a:ext>
            </a:extLst>
          </p:cNvPr>
          <p:cNvSpPr txBox="1"/>
          <p:nvPr/>
        </p:nvSpPr>
        <p:spPr>
          <a:xfrm>
            <a:off x="3648383" y="1826599"/>
            <a:ext cx="698761" cy="261610"/>
          </a:xfrm>
          <a:prstGeom prst="rect">
            <a:avLst/>
          </a:prstGeom>
          <a:noFill/>
        </p:spPr>
        <p:txBody>
          <a:bodyPr wrap="square" rtlCol="0">
            <a:spAutoFit/>
          </a:bodyPr>
          <a:lstStyle/>
          <a:p>
            <a:r>
              <a:rPr lang="en-US" sz="1100" dirty="0"/>
              <a:t>Inverter</a:t>
            </a:r>
          </a:p>
        </p:txBody>
      </p:sp>
      <p:grpSp>
        <p:nvGrpSpPr>
          <p:cNvPr id="57" name="Group 56">
            <a:extLst>
              <a:ext uri="{FF2B5EF4-FFF2-40B4-BE49-F238E27FC236}">
                <a16:creationId xmlns:a16="http://schemas.microsoft.com/office/drawing/2014/main" id="{D3BFB37E-3DFA-07DB-FF63-F0A47551C497}"/>
              </a:ext>
            </a:extLst>
          </p:cNvPr>
          <p:cNvGrpSpPr/>
          <p:nvPr/>
        </p:nvGrpSpPr>
        <p:grpSpPr>
          <a:xfrm>
            <a:off x="5107451" y="2029943"/>
            <a:ext cx="567895" cy="369773"/>
            <a:chOff x="4375356" y="3187159"/>
            <a:chExt cx="567895" cy="369773"/>
          </a:xfrm>
        </p:grpSpPr>
        <p:sp>
          <p:nvSpPr>
            <p:cNvPr id="12" name="Flowchart: Connector 11">
              <a:extLst>
                <a:ext uri="{FF2B5EF4-FFF2-40B4-BE49-F238E27FC236}">
                  <a16:creationId xmlns:a16="http://schemas.microsoft.com/office/drawing/2014/main" id="{34AACB7E-0FBF-82F4-060C-A4140D072455}"/>
                </a:ext>
              </a:extLst>
            </p:cNvPr>
            <p:cNvSpPr/>
            <p:nvPr/>
          </p:nvSpPr>
          <p:spPr>
            <a:xfrm>
              <a:off x="4375356" y="3428996"/>
              <a:ext cx="142613" cy="12793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19E7A828-4EB8-9FC6-65D9-04CEDE6273D3}"/>
                </a:ext>
              </a:extLst>
            </p:cNvPr>
            <p:cNvSpPr/>
            <p:nvPr/>
          </p:nvSpPr>
          <p:spPr>
            <a:xfrm>
              <a:off x="4800638" y="3428996"/>
              <a:ext cx="142613" cy="12793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6469948-EF98-C07F-8FC1-B35C57C3C62D}"/>
                </a:ext>
              </a:extLst>
            </p:cNvPr>
            <p:cNvCxnSpPr>
              <a:cxnSpLocks/>
            </p:cNvCxnSpPr>
            <p:nvPr/>
          </p:nvCxnSpPr>
          <p:spPr>
            <a:xfrm flipH="1" flipV="1">
              <a:off x="4489584" y="3187159"/>
              <a:ext cx="394391" cy="241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156DBDE8-FA59-A161-5D50-0FF8A2963EAB}"/>
              </a:ext>
            </a:extLst>
          </p:cNvPr>
          <p:cNvGrpSpPr/>
          <p:nvPr/>
        </p:nvGrpSpPr>
        <p:grpSpPr>
          <a:xfrm>
            <a:off x="3616301" y="2108568"/>
            <a:ext cx="698761" cy="560122"/>
            <a:chOff x="1838331" y="3288080"/>
            <a:chExt cx="466356" cy="409767"/>
          </a:xfrm>
        </p:grpSpPr>
        <p:sp>
          <p:nvSpPr>
            <p:cNvPr id="19" name="Rectangle 18">
              <a:extLst>
                <a:ext uri="{FF2B5EF4-FFF2-40B4-BE49-F238E27FC236}">
                  <a16:creationId xmlns:a16="http://schemas.microsoft.com/office/drawing/2014/main" id="{570E9C8C-7DE5-E83F-B77E-DE3D09FA0DBA}"/>
                </a:ext>
              </a:extLst>
            </p:cNvPr>
            <p:cNvSpPr/>
            <p:nvPr/>
          </p:nvSpPr>
          <p:spPr>
            <a:xfrm>
              <a:off x="1838331" y="3288080"/>
              <a:ext cx="466356" cy="409767"/>
            </a:xfrm>
            <a:prstGeom prst="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33E53AB-27F9-470A-89A3-22842EC92317}"/>
                </a:ext>
              </a:extLst>
            </p:cNvPr>
            <p:cNvGrpSpPr/>
            <p:nvPr/>
          </p:nvGrpSpPr>
          <p:grpSpPr>
            <a:xfrm rot="15588764" flipH="1" flipV="1">
              <a:off x="1965625" y="3335420"/>
              <a:ext cx="221981" cy="315086"/>
              <a:chOff x="2089270" y="4590107"/>
              <a:chExt cx="1043229" cy="1828800"/>
            </a:xfrm>
          </p:grpSpPr>
          <p:sp>
            <p:nvSpPr>
              <p:cNvPr id="23" name="Arc 22">
                <a:extLst>
                  <a:ext uri="{FF2B5EF4-FFF2-40B4-BE49-F238E27FC236}">
                    <a16:creationId xmlns:a16="http://schemas.microsoft.com/office/drawing/2014/main" id="{6536D752-D997-8409-ADEA-F21609BB4A67}"/>
                  </a:ext>
                </a:extLst>
              </p:cNvPr>
              <p:cNvSpPr/>
              <p:nvPr/>
            </p:nvSpPr>
            <p:spPr>
              <a:xfrm>
                <a:off x="2218099" y="4590107"/>
                <a:ext cx="914400" cy="914400"/>
              </a:xfrm>
              <a:prstGeom prst="arc">
                <a:avLst>
                  <a:gd name="adj1" fmla="val 16200000"/>
                  <a:gd name="adj2" fmla="val 613350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48233AF9-28D8-5886-F776-C60EE0828122}"/>
                  </a:ext>
                </a:extLst>
              </p:cNvPr>
              <p:cNvSpPr/>
              <p:nvPr/>
            </p:nvSpPr>
            <p:spPr>
              <a:xfrm rot="10800000">
                <a:off x="2089270" y="5504507"/>
                <a:ext cx="914400" cy="914400"/>
              </a:xfrm>
              <a:prstGeom prst="arc">
                <a:avLst>
                  <a:gd name="adj1" fmla="val 16200000"/>
                  <a:gd name="adj2" fmla="val 572593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28" name="Picture 27" descr="Windmill and Solar Panels">
            <a:extLst>
              <a:ext uri="{FF2B5EF4-FFF2-40B4-BE49-F238E27FC236}">
                <a16:creationId xmlns:a16="http://schemas.microsoft.com/office/drawing/2014/main" id="{24C757EE-6A39-64B5-AA17-0FE306D78268}"/>
              </a:ext>
            </a:extLst>
          </p:cNvPr>
          <p:cNvPicPr>
            <a:picLocks noChangeAspect="1"/>
          </p:cNvPicPr>
          <p:nvPr/>
        </p:nvPicPr>
        <p:blipFill rotWithShape="1">
          <a:blip r:embed="rId2">
            <a:extLst>
              <a:ext uri="{28A0092B-C50C-407E-A947-70E740481C1C}">
                <a14:useLocalDpi xmlns:a14="http://schemas.microsoft.com/office/drawing/2010/main" val="0"/>
              </a:ext>
            </a:extLst>
          </a:blip>
          <a:srcRect t="66535" r="71503"/>
          <a:stretch/>
        </p:blipFill>
        <p:spPr>
          <a:xfrm flipH="1">
            <a:off x="2353581" y="2108568"/>
            <a:ext cx="693044" cy="560122"/>
          </a:xfrm>
          <a:prstGeom prst="rect">
            <a:avLst/>
          </a:prstGeom>
        </p:spPr>
      </p:pic>
      <p:cxnSp>
        <p:nvCxnSpPr>
          <p:cNvPr id="31" name="Straight Connector 30">
            <a:extLst>
              <a:ext uri="{FF2B5EF4-FFF2-40B4-BE49-F238E27FC236}">
                <a16:creationId xmlns:a16="http://schemas.microsoft.com/office/drawing/2014/main" id="{E46117D1-D7A5-060D-98DD-114B30B26DF5}"/>
              </a:ext>
            </a:extLst>
          </p:cNvPr>
          <p:cNvCxnSpPr>
            <a:cxnSpLocks/>
            <a:stCxn id="4" idx="3"/>
            <a:endCxn id="5" idx="1"/>
          </p:cNvCxnSpPr>
          <p:nvPr/>
        </p:nvCxnSpPr>
        <p:spPr>
          <a:xfrm>
            <a:off x="3277580" y="2330047"/>
            <a:ext cx="139375"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56D945C-72F0-8CB9-075C-47C410FE766C}"/>
              </a:ext>
            </a:extLst>
          </p:cNvPr>
          <p:cNvCxnSpPr>
            <a:cxnSpLocks/>
            <a:stCxn id="7" idx="1"/>
            <a:endCxn id="12" idx="2"/>
          </p:cNvCxnSpPr>
          <p:nvPr/>
        </p:nvCxnSpPr>
        <p:spPr>
          <a:xfrm flipV="1">
            <a:off x="4724341" y="2335748"/>
            <a:ext cx="38311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98A61FA-C037-9096-0DAA-A0D9302AFBCE}"/>
              </a:ext>
            </a:extLst>
          </p:cNvPr>
          <p:cNvCxnSpPr>
            <a:cxnSpLocks/>
            <a:stCxn id="13" idx="6"/>
            <a:endCxn id="7" idx="3"/>
          </p:cNvCxnSpPr>
          <p:nvPr/>
        </p:nvCxnSpPr>
        <p:spPr>
          <a:xfrm>
            <a:off x="5675346" y="2335748"/>
            <a:ext cx="378613"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AF9D53CF-1893-E7CD-3BFD-6F5D0FE150CC}"/>
              </a:ext>
            </a:extLst>
          </p:cNvPr>
          <p:cNvSpPr txBox="1"/>
          <p:nvPr/>
        </p:nvSpPr>
        <p:spPr>
          <a:xfrm flipH="1">
            <a:off x="4857323" y="1582932"/>
            <a:ext cx="1196636" cy="430887"/>
          </a:xfrm>
          <a:prstGeom prst="rect">
            <a:avLst/>
          </a:prstGeom>
          <a:noFill/>
        </p:spPr>
        <p:txBody>
          <a:bodyPr wrap="square" rtlCol="0">
            <a:spAutoFit/>
          </a:bodyPr>
          <a:lstStyle/>
          <a:p>
            <a:r>
              <a:rPr lang="en-US" sz="1100" dirty="0"/>
              <a:t>LPEA Accessible AC Disconnect</a:t>
            </a:r>
          </a:p>
        </p:txBody>
      </p:sp>
      <p:sp>
        <p:nvSpPr>
          <p:cNvPr id="84" name="Rectangle 83">
            <a:extLst>
              <a:ext uri="{FF2B5EF4-FFF2-40B4-BE49-F238E27FC236}">
                <a16:creationId xmlns:a16="http://schemas.microsoft.com/office/drawing/2014/main" id="{58589A00-87EA-40E3-A7AB-0B0DDFF0CCC7}"/>
              </a:ext>
            </a:extLst>
          </p:cNvPr>
          <p:cNvSpPr/>
          <p:nvPr/>
        </p:nvSpPr>
        <p:spPr>
          <a:xfrm>
            <a:off x="6193334" y="1562385"/>
            <a:ext cx="1329618" cy="1546730"/>
          </a:xfrm>
          <a:prstGeom prst="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5BA01AB7-94CF-701A-C3A0-EF7AE826CCEB}"/>
              </a:ext>
            </a:extLst>
          </p:cNvPr>
          <p:cNvSpPr txBox="1"/>
          <p:nvPr/>
        </p:nvSpPr>
        <p:spPr>
          <a:xfrm flipH="1">
            <a:off x="6392844" y="1575898"/>
            <a:ext cx="1392993" cy="261610"/>
          </a:xfrm>
          <a:prstGeom prst="rect">
            <a:avLst/>
          </a:prstGeom>
          <a:noFill/>
        </p:spPr>
        <p:txBody>
          <a:bodyPr wrap="square" rtlCol="0">
            <a:spAutoFit/>
          </a:bodyPr>
          <a:lstStyle/>
          <a:p>
            <a:r>
              <a:rPr lang="en-US" sz="1100" dirty="0"/>
              <a:t>Main Service</a:t>
            </a:r>
          </a:p>
        </p:txBody>
      </p:sp>
      <p:cxnSp>
        <p:nvCxnSpPr>
          <p:cNvPr id="86" name="Straight Connector 85">
            <a:extLst>
              <a:ext uri="{FF2B5EF4-FFF2-40B4-BE49-F238E27FC236}">
                <a16:creationId xmlns:a16="http://schemas.microsoft.com/office/drawing/2014/main" id="{A4CAFC95-9C78-9F2E-D258-F3FF83FDB6FE}"/>
              </a:ext>
            </a:extLst>
          </p:cNvPr>
          <p:cNvCxnSpPr>
            <a:cxnSpLocks/>
          </p:cNvCxnSpPr>
          <p:nvPr/>
        </p:nvCxnSpPr>
        <p:spPr>
          <a:xfrm flipV="1">
            <a:off x="6053959" y="2335748"/>
            <a:ext cx="139375"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E87A498C-BEE8-AA37-D55D-65C754D42C9A}"/>
              </a:ext>
            </a:extLst>
          </p:cNvPr>
          <p:cNvGrpSpPr/>
          <p:nvPr/>
        </p:nvGrpSpPr>
        <p:grpSpPr>
          <a:xfrm>
            <a:off x="6607763" y="1851501"/>
            <a:ext cx="380245" cy="111607"/>
            <a:chOff x="8048531" y="2263365"/>
            <a:chExt cx="706170" cy="289712"/>
          </a:xfrm>
        </p:grpSpPr>
        <p:cxnSp>
          <p:nvCxnSpPr>
            <p:cNvPr id="91" name="Connector: Elbow 90">
              <a:extLst>
                <a:ext uri="{FF2B5EF4-FFF2-40B4-BE49-F238E27FC236}">
                  <a16:creationId xmlns:a16="http://schemas.microsoft.com/office/drawing/2014/main" id="{9BFCBD2D-7EDE-7E29-1EDE-45612F402402}"/>
                </a:ext>
              </a:extLst>
            </p:cNvPr>
            <p:cNvCxnSpPr>
              <a:cxnSpLocks/>
            </p:cNvCxnSpPr>
            <p:nvPr/>
          </p:nvCxnSpPr>
          <p:spPr>
            <a:xfrm flipV="1">
              <a:off x="8048531" y="2263366"/>
              <a:ext cx="488887" cy="28971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462FAFBB-5AF0-55A7-E7A2-08FD3CA76EBA}"/>
                </a:ext>
              </a:extLst>
            </p:cNvPr>
            <p:cNvCxnSpPr>
              <a:cxnSpLocks/>
            </p:cNvCxnSpPr>
            <p:nvPr/>
          </p:nvCxnSpPr>
          <p:spPr>
            <a:xfrm rot="16200000" flipV="1">
              <a:off x="8501204" y="2299580"/>
              <a:ext cx="289712" cy="217282"/>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3" name="Connector: Elbow 102">
            <a:extLst>
              <a:ext uri="{FF2B5EF4-FFF2-40B4-BE49-F238E27FC236}">
                <a16:creationId xmlns:a16="http://schemas.microsoft.com/office/drawing/2014/main" id="{D2F6B5CF-5E2B-BB22-46BE-6D299A6D6F6C}"/>
              </a:ext>
            </a:extLst>
          </p:cNvPr>
          <p:cNvCxnSpPr>
            <a:cxnSpLocks/>
            <a:endCxn id="84" idx="3"/>
          </p:cNvCxnSpPr>
          <p:nvPr/>
        </p:nvCxnSpPr>
        <p:spPr>
          <a:xfrm>
            <a:off x="6987606" y="1970068"/>
            <a:ext cx="535346" cy="365682"/>
          </a:xfrm>
          <a:prstGeom prst="bentConnector3">
            <a:avLst>
              <a:gd name="adj1" fmla="val 4630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A563546F-B8D2-5B31-6326-6D1500B9FA63}"/>
              </a:ext>
            </a:extLst>
          </p:cNvPr>
          <p:cNvSpPr/>
          <p:nvPr/>
        </p:nvSpPr>
        <p:spPr>
          <a:xfrm>
            <a:off x="7662327" y="1773581"/>
            <a:ext cx="1161618" cy="1124339"/>
          </a:xfrm>
          <a:prstGeom prst="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797B1C7A-2597-62B4-67AD-B6492E7FB77A}"/>
              </a:ext>
            </a:extLst>
          </p:cNvPr>
          <p:cNvSpPr txBox="1"/>
          <p:nvPr/>
        </p:nvSpPr>
        <p:spPr>
          <a:xfrm>
            <a:off x="7782281" y="1818122"/>
            <a:ext cx="1329618" cy="261610"/>
          </a:xfrm>
          <a:prstGeom prst="rect">
            <a:avLst/>
          </a:prstGeom>
          <a:noFill/>
        </p:spPr>
        <p:txBody>
          <a:bodyPr wrap="square" rtlCol="0">
            <a:spAutoFit/>
          </a:bodyPr>
          <a:lstStyle/>
          <a:p>
            <a:r>
              <a:rPr lang="en-US" sz="1100" dirty="0"/>
              <a:t>Service Meter</a:t>
            </a:r>
          </a:p>
        </p:txBody>
      </p:sp>
      <p:sp>
        <p:nvSpPr>
          <p:cNvPr id="108" name="Flowchart: Connector 107">
            <a:extLst>
              <a:ext uri="{FF2B5EF4-FFF2-40B4-BE49-F238E27FC236}">
                <a16:creationId xmlns:a16="http://schemas.microsoft.com/office/drawing/2014/main" id="{24DE591F-41F7-4B04-2F61-0B387AA11BBE}"/>
              </a:ext>
            </a:extLst>
          </p:cNvPr>
          <p:cNvSpPr/>
          <p:nvPr/>
        </p:nvSpPr>
        <p:spPr>
          <a:xfrm>
            <a:off x="8001048" y="2152633"/>
            <a:ext cx="484176" cy="503340"/>
          </a:xfrm>
          <a:prstGeom prst="flowChartConnector">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AAB8C93C-198D-3800-707F-DB20022BD88B}"/>
              </a:ext>
            </a:extLst>
          </p:cNvPr>
          <p:cNvSpPr txBox="1"/>
          <p:nvPr/>
        </p:nvSpPr>
        <p:spPr>
          <a:xfrm>
            <a:off x="8053805" y="2214830"/>
            <a:ext cx="381836" cy="369332"/>
          </a:xfrm>
          <a:prstGeom prst="rect">
            <a:avLst/>
          </a:prstGeom>
          <a:noFill/>
        </p:spPr>
        <p:txBody>
          <a:bodyPr wrap="none" rtlCol="0">
            <a:spAutoFit/>
          </a:bodyPr>
          <a:lstStyle/>
          <a:p>
            <a:r>
              <a:rPr lang="en-US" dirty="0"/>
              <a:t>M</a:t>
            </a:r>
          </a:p>
        </p:txBody>
      </p:sp>
      <p:cxnSp>
        <p:nvCxnSpPr>
          <p:cNvPr id="110" name="Connector: Elbow 109">
            <a:extLst>
              <a:ext uri="{FF2B5EF4-FFF2-40B4-BE49-F238E27FC236}">
                <a16:creationId xmlns:a16="http://schemas.microsoft.com/office/drawing/2014/main" id="{7EF91D38-9629-9547-CE30-198C00E68317}"/>
              </a:ext>
            </a:extLst>
          </p:cNvPr>
          <p:cNvCxnSpPr>
            <a:cxnSpLocks/>
            <a:stCxn id="106" idx="1"/>
            <a:endCxn id="108" idx="4"/>
          </p:cNvCxnSpPr>
          <p:nvPr/>
        </p:nvCxnSpPr>
        <p:spPr>
          <a:xfrm rot="10800000" flipH="1" flipV="1">
            <a:off x="7662326" y="2335751"/>
            <a:ext cx="580809" cy="320222"/>
          </a:xfrm>
          <a:prstGeom prst="bentConnector4">
            <a:avLst>
              <a:gd name="adj1" fmla="val 40138"/>
              <a:gd name="adj2" fmla="val 13668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C5F782E7-A18F-4076-87E1-13DD07AE0286}"/>
              </a:ext>
            </a:extLst>
          </p:cNvPr>
          <p:cNvCxnSpPr>
            <a:cxnSpLocks/>
            <a:stCxn id="106" idx="3"/>
            <a:endCxn id="108" idx="0"/>
          </p:cNvCxnSpPr>
          <p:nvPr/>
        </p:nvCxnSpPr>
        <p:spPr>
          <a:xfrm flipH="1" flipV="1">
            <a:off x="8243136" y="2152633"/>
            <a:ext cx="580809" cy="183118"/>
          </a:xfrm>
          <a:prstGeom prst="bentConnector4">
            <a:avLst>
              <a:gd name="adj1" fmla="val 43256"/>
              <a:gd name="adj2" fmla="val 15991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B80E7B6-F2F6-C391-74F4-52D5F5A51CA2}"/>
              </a:ext>
            </a:extLst>
          </p:cNvPr>
          <p:cNvCxnSpPr>
            <a:cxnSpLocks/>
            <a:stCxn id="106" idx="1"/>
            <a:endCxn id="84" idx="3"/>
          </p:cNvCxnSpPr>
          <p:nvPr/>
        </p:nvCxnSpPr>
        <p:spPr>
          <a:xfrm flipH="1" flipV="1">
            <a:off x="7522952" y="2335750"/>
            <a:ext cx="13937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0D58A411-A647-A9C9-D7E8-33C1C9AE74B2}"/>
              </a:ext>
            </a:extLst>
          </p:cNvPr>
          <p:cNvGrpSpPr/>
          <p:nvPr/>
        </p:nvGrpSpPr>
        <p:grpSpPr>
          <a:xfrm>
            <a:off x="6359141" y="2466552"/>
            <a:ext cx="380245" cy="111607"/>
            <a:chOff x="8048531" y="2263365"/>
            <a:chExt cx="706170" cy="289712"/>
          </a:xfrm>
        </p:grpSpPr>
        <p:cxnSp>
          <p:nvCxnSpPr>
            <p:cNvPr id="132" name="Connector: Elbow 131">
              <a:extLst>
                <a:ext uri="{FF2B5EF4-FFF2-40B4-BE49-F238E27FC236}">
                  <a16:creationId xmlns:a16="http://schemas.microsoft.com/office/drawing/2014/main" id="{F73DF190-F9E0-A2F3-EB88-1CF64F20D642}"/>
                </a:ext>
              </a:extLst>
            </p:cNvPr>
            <p:cNvCxnSpPr>
              <a:cxnSpLocks/>
            </p:cNvCxnSpPr>
            <p:nvPr/>
          </p:nvCxnSpPr>
          <p:spPr>
            <a:xfrm flipV="1">
              <a:off x="8048531" y="2263366"/>
              <a:ext cx="488887" cy="28971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onnector: Elbow 132">
              <a:extLst>
                <a:ext uri="{FF2B5EF4-FFF2-40B4-BE49-F238E27FC236}">
                  <a16:creationId xmlns:a16="http://schemas.microsoft.com/office/drawing/2014/main" id="{3FDBC153-EC57-BE66-3B1C-3BB6E90A0036}"/>
                </a:ext>
              </a:extLst>
            </p:cNvPr>
            <p:cNvCxnSpPr>
              <a:cxnSpLocks/>
            </p:cNvCxnSpPr>
            <p:nvPr/>
          </p:nvCxnSpPr>
          <p:spPr>
            <a:xfrm rot="16200000" flipV="1">
              <a:off x="8501204" y="2299580"/>
              <a:ext cx="289712" cy="217282"/>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73227B26-5622-C4EE-FFD4-3995E29C4594}"/>
              </a:ext>
            </a:extLst>
          </p:cNvPr>
          <p:cNvGrpSpPr/>
          <p:nvPr/>
        </p:nvGrpSpPr>
        <p:grpSpPr>
          <a:xfrm>
            <a:off x="6359141" y="2680491"/>
            <a:ext cx="380245" cy="111607"/>
            <a:chOff x="8048531" y="2263365"/>
            <a:chExt cx="706170" cy="289712"/>
          </a:xfrm>
        </p:grpSpPr>
        <p:cxnSp>
          <p:nvCxnSpPr>
            <p:cNvPr id="135" name="Connector: Elbow 134">
              <a:extLst>
                <a:ext uri="{FF2B5EF4-FFF2-40B4-BE49-F238E27FC236}">
                  <a16:creationId xmlns:a16="http://schemas.microsoft.com/office/drawing/2014/main" id="{67E485DF-D83E-46DB-CCF1-B3A087005659}"/>
                </a:ext>
              </a:extLst>
            </p:cNvPr>
            <p:cNvCxnSpPr>
              <a:cxnSpLocks/>
            </p:cNvCxnSpPr>
            <p:nvPr/>
          </p:nvCxnSpPr>
          <p:spPr>
            <a:xfrm flipV="1">
              <a:off x="8048531" y="2263366"/>
              <a:ext cx="488887" cy="28971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Connector: Elbow 135">
              <a:extLst>
                <a:ext uri="{FF2B5EF4-FFF2-40B4-BE49-F238E27FC236}">
                  <a16:creationId xmlns:a16="http://schemas.microsoft.com/office/drawing/2014/main" id="{3086CF6C-188D-A26B-08B1-A9BB829DF5E7}"/>
                </a:ext>
              </a:extLst>
            </p:cNvPr>
            <p:cNvCxnSpPr>
              <a:cxnSpLocks/>
            </p:cNvCxnSpPr>
            <p:nvPr/>
          </p:nvCxnSpPr>
          <p:spPr>
            <a:xfrm rot="16200000" flipV="1">
              <a:off x="8501204" y="2299580"/>
              <a:ext cx="289712" cy="217282"/>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E83DD20F-BC1E-8B2C-BE15-70423A63C6AE}"/>
              </a:ext>
            </a:extLst>
          </p:cNvPr>
          <p:cNvGrpSpPr/>
          <p:nvPr/>
        </p:nvGrpSpPr>
        <p:grpSpPr>
          <a:xfrm>
            <a:off x="6936945" y="2461276"/>
            <a:ext cx="380245" cy="111607"/>
            <a:chOff x="8048531" y="2263365"/>
            <a:chExt cx="706170" cy="289712"/>
          </a:xfrm>
        </p:grpSpPr>
        <p:cxnSp>
          <p:nvCxnSpPr>
            <p:cNvPr id="138" name="Connector: Elbow 137">
              <a:extLst>
                <a:ext uri="{FF2B5EF4-FFF2-40B4-BE49-F238E27FC236}">
                  <a16:creationId xmlns:a16="http://schemas.microsoft.com/office/drawing/2014/main" id="{4B7936C0-E9AC-3829-8EAC-4797562EE737}"/>
                </a:ext>
              </a:extLst>
            </p:cNvPr>
            <p:cNvCxnSpPr>
              <a:cxnSpLocks/>
            </p:cNvCxnSpPr>
            <p:nvPr/>
          </p:nvCxnSpPr>
          <p:spPr>
            <a:xfrm flipV="1">
              <a:off x="8048531" y="2263366"/>
              <a:ext cx="488887" cy="28971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Connector: Elbow 138">
              <a:extLst>
                <a:ext uri="{FF2B5EF4-FFF2-40B4-BE49-F238E27FC236}">
                  <a16:creationId xmlns:a16="http://schemas.microsoft.com/office/drawing/2014/main" id="{2D5D42D4-DAE1-47EB-295B-7262BAB1A421}"/>
                </a:ext>
              </a:extLst>
            </p:cNvPr>
            <p:cNvCxnSpPr>
              <a:cxnSpLocks/>
            </p:cNvCxnSpPr>
            <p:nvPr/>
          </p:nvCxnSpPr>
          <p:spPr>
            <a:xfrm rot="16200000" flipV="1">
              <a:off x="8501204" y="2299580"/>
              <a:ext cx="289712" cy="217282"/>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EF93F0FD-2D01-9E6A-4C8A-7CAA7B8D68E0}"/>
              </a:ext>
            </a:extLst>
          </p:cNvPr>
          <p:cNvGrpSpPr/>
          <p:nvPr/>
        </p:nvGrpSpPr>
        <p:grpSpPr>
          <a:xfrm>
            <a:off x="6946082" y="2673588"/>
            <a:ext cx="380245" cy="111607"/>
            <a:chOff x="8048531" y="2263365"/>
            <a:chExt cx="706170" cy="289712"/>
          </a:xfrm>
        </p:grpSpPr>
        <p:cxnSp>
          <p:nvCxnSpPr>
            <p:cNvPr id="141" name="Connector: Elbow 140">
              <a:extLst>
                <a:ext uri="{FF2B5EF4-FFF2-40B4-BE49-F238E27FC236}">
                  <a16:creationId xmlns:a16="http://schemas.microsoft.com/office/drawing/2014/main" id="{72A37089-1BC7-9466-9FDE-6C4CB767AD1E}"/>
                </a:ext>
              </a:extLst>
            </p:cNvPr>
            <p:cNvCxnSpPr>
              <a:cxnSpLocks/>
            </p:cNvCxnSpPr>
            <p:nvPr/>
          </p:nvCxnSpPr>
          <p:spPr>
            <a:xfrm flipV="1">
              <a:off x="8048531" y="2263366"/>
              <a:ext cx="488887" cy="28971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Connector: Elbow 141">
              <a:extLst>
                <a:ext uri="{FF2B5EF4-FFF2-40B4-BE49-F238E27FC236}">
                  <a16:creationId xmlns:a16="http://schemas.microsoft.com/office/drawing/2014/main" id="{EFAF5C5D-3665-7965-B5D1-FC9FC7EC624A}"/>
                </a:ext>
              </a:extLst>
            </p:cNvPr>
            <p:cNvCxnSpPr>
              <a:cxnSpLocks/>
            </p:cNvCxnSpPr>
            <p:nvPr/>
          </p:nvCxnSpPr>
          <p:spPr>
            <a:xfrm rot="16200000" flipV="1">
              <a:off x="8501204" y="2299580"/>
              <a:ext cx="289712" cy="217282"/>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3" name="Connector: Elbow 142">
            <a:extLst>
              <a:ext uri="{FF2B5EF4-FFF2-40B4-BE49-F238E27FC236}">
                <a16:creationId xmlns:a16="http://schemas.microsoft.com/office/drawing/2014/main" id="{34F13560-9ABC-BFE5-CBEE-FF082D72B3FA}"/>
              </a:ext>
            </a:extLst>
          </p:cNvPr>
          <p:cNvCxnSpPr>
            <a:cxnSpLocks/>
            <a:stCxn id="84" idx="1"/>
          </p:cNvCxnSpPr>
          <p:nvPr/>
        </p:nvCxnSpPr>
        <p:spPr>
          <a:xfrm rot="10800000" flipH="1" flipV="1">
            <a:off x="6193333" y="2335750"/>
            <a:ext cx="189331" cy="248412"/>
          </a:xfrm>
          <a:prstGeom prst="bentConnector4">
            <a:avLst>
              <a:gd name="adj1" fmla="val 60967"/>
              <a:gd name="adj2" fmla="val 9595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Rectangle 157">
            <a:extLst>
              <a:ext uri="{FF2B5EF4-FFF2-40B4-BE49-F238E27FC236}">
                <a16:creationId xmlns:a16="http://schemas.microsoft.com/office/drawing/2014/main" id="{A6ACA61F-8F68-C156-9CB4-B431FDC026FD}"/>
              </a:ext>
            </a:extLst>
          </p:cNvPr>
          <p:cNvSpPr/>
          <p:nvPr/>
        </p:nvSpPr>
        <p:spPr>
          <a:xfrm>
            <a:off x="8963320" y="1773581"/>
            <a:ext cx="1161618" cy="1124339"/>
          </a:xfrm>
          <a:prstGeom prst="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61E28C0C-ED22-B5AF-44A9-5030C16B0DCE}"/>
              </a:ext>
            </a:extLst>
          </p:cNvPr>
          <p:cNvSpPr txBox="1"/>
          <p:nvPr/>
        </p:nvSpPr>
        <p:spPr>
          <a:xfrm>
            <a:off x="9083274" y="1818122"/>
            <a:ext cx="1041664" cy="261610"/>
          </a:xfrm>
          <a:prstGeom prst="rect">
            <a:avLst/>
          </a:prstGeom>
          <a:noFill/>
        </p:spPr>
        <p:txBody>
          <a:bodyPr wrap="square" rtlCol="0">
            <a:spAutoFit/>
          </a:bodyPr>
          <a:lstStyle/>
          <a:p>
            <a:r>
              <a:rPr lang="en-US" sz="1100" dirty="0"/>
              <a:t>Transformer</a:t>
            </a:r>
          </a:p>
        </p:txBody>
      </p:sp>
      <p:cxnSp>
        <p:nvCxnSpPr>
          <p:cNvPr id="161" name="Straight Connector 160">
            <a:extLst>
              <a:ext uri="{FF2B5EF4-FFF2-40B4-BE49-F238E27FC236}">
                <a16:creationId xmlns:a16="http://schemas.microsoft.com/office/drawing/2014/main" id="{4BACDDD2-893C-7CB3-10DE-DD05080E0F8D}"/>
              </a:ext>
            </a:extLst>
          </p:cNvPr>
          <p:cNvCxnSpPr>
            <a:cxnSpLocks/>
            <a:stCxn id="106" idx="3"/>
          </p:cNvCxnSpPr>
          <p:nvPr/>
        </p:nvCxnSpPr>
        <p:spPr>
          <a:xfrm flipV="1">
            <a:off x="8823945" y="2335748"/>
            <a:ext cx="535250"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1" name="Group 170">
            <a:extLst>
              <a:ext uri="{FF2B5EF4-FFF2-40B4-BE49-F238E27FC236}">
                <a16:creationId xmlns:a16="http://schemas.microsoft.com/office/drawing/2014/main" id="{A2A9541E-92A9-C9CA-5DC6-F458BE036E31}"/>
              </a:ext>
            </a:extLst>
          </p:cNvPr>
          <p:cNvGrpSpPr/>
          <p:nvPr/>
        </p:nvGrpSpPr>
        <p:grpSpPr>
          <a:xfrm>
            <a:off x="9356900" y="2093913"/>
            <a:ext cx="78469" cy="570367"/>
            <a:chOff x="6095994" y="4979406"/>
            <a:chExt cx="78469" cy="570367"/>
          </a:xfrm>
        </p:grpSpPr>
        <p:sp>
          <p:nvSpPr>
            <p:cNvPr id="164" name="Right Bracket 163">
              <a:extLst>
                <a:ext uri="{FF2B5EF4-FFF2-40B4-BE49-F238E27FC236}">
                  <a16:creationId xmlns:a16="http://schemas.microsoft.com/office/drawing/2014/main" id="{981D250C-28C4-2EEC-EA55-829F862F1D1A}"/>
                </a:ext>
              </a:extLst>
            </p:cNvPr>
            <p:cNvSpPr/>
            <p:nvPr/>
          </p:nvSpPr>
          <p:spPr>
            <a:xfrm>
              <a:off x="6096000" y="4979406"/>
              <a:ext cx="78463" cy="8148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Right Bracket 164">
              <a:extLst>
                <a:ext uri="{FF2B5EF4-FFF2-40B4-BE49-F238E27FC236}">
                  <a16:creationId xmlns:a16="http://schemas.microsoft.com/office/drawing/2014/main" id="{8A91E768-6F7C-B2B9-6BCD-374E7A500EB4}"/>
                </a:ext>
              </a:extLst>
            </p:cNvPr>
            <p:cNvSpPr/>
            <p:nvPr/>
          </p:nvSpPr>
          <p:spPr>
            <a:xfrm>
              <a:off x="6095999" y="5060887"/>
              <a:ext cx="78463" cy="8148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Right Bracket 165">
              <a:extLst>
                <a:ext uri="{FF2B5EF4-FFF2-40B4-BE49-F238E27FC236}">
                  <a16:creationId xmlns:a16="http://schemas.microsoft.com/office/drawing/2014/main" id="{9B6AFD86-C37C-32B2-C8E9-6D838F3A6691}"/>
                </a:ext>
              </a:extLst>
            </p:cNvPr>
            <p:cNvSpPr/>
            <p:nvPr/>
          </p:nvSpPr>
          <p:spPr>
            <a:xfrm>
              <a:off x="6095998" y="5142368"/>
              <a:ext cx="78463" cy="8148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Right Bracket 166">
              <a:extLst>
                <a:ext uri="{FF2B5EF4-FFF2-40B4-BE49-F238E27FC236}">
                  <a16:creationId xmlns:a16="http://schemas.microsoft.com/office/drawing/2014/main" id="{027E9A48-2B08-4048-3A4D-EA0D012A9E32}"/>
                </a:ext>
              </a:extLst>
            </p:cNvPr>
            <p:cNvSpPr/>
            <p:nvPr/>
          </p:nvSpPr>
          <p:spPr>
            <a:xfrm>
              <a:off x="6095997" y="5223849"/>
              <a:ext cx="78463" cy="8148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Right Bracket 167">
              <a:extLst>
                <a:ext uri="{FF2B5EF4-FFF2-40B4-BE49-F238E27FC236}">
                  <a16:creationId xmlns:a16="http://schemas.microsoft.com/office/drawing/2014/main" id="{193E7394-C011-04BC-7BCC-1482E9E93296}"/>
                </a:ext>
              </a:extLst>
            </p:cNvPr>
            <p:cNvSpPr/>
            <p:nvPr/>
          </p:nvSpPr>
          <p:spPr>
            <a:xfrm>
              <a:off x="6095996" y="5305330"/>
              <a:ext cx="78463" cy="8148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Right Bracket 168">
              <a:extLst>
                <a:ext uri="{FF2B5EF4-FFF2-40B4-BE49-F238E27FC236}">
                  <a16:creationId xmlns:a16="http://schemas.microsoft.com/office/drawing/2014/main" id="{30FED53D-C9FC-A06A-CE79-1BA538E13C7C}"/>
                </a:ext>
              </a:extLst>
            </p:cNvPr>
            <p:cNvSpPr/>
            <p:nvPr/>
          </p:nvSpPr>
          <p:spPr>
            <a:xfrm>
              <a:off x="6095995" y="5386811"/>
              <a:ext cx="78463" cy="8148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Right Bracket 169">
              <a:extLst>
                <a:ext uri="{FF2B5EF4-FFF2-40B4-BE49-F238E27FC236}">
                  <a16:creationId xmlns:a16="http://schemas.microsoft.com/office/drawing/2014/main" id="{7859CA8C-00FE-9851-4352-3EB90C6E4AEE}"/>
                </a:ext>
              </a:extLst>
            </p:cNvPr>
            <p:cNvSpPr/>
            <p:nvPr/>
          </p:nvSpPr>
          <p:spPr>
            <a:xfrm>
              <a:off x="6095994" y="5468292"/>
              <a:ext cx="78463" cy="8148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1AF47933-29D6-3D27-E6F0-AE9D2302602D}"/>
              </a:ext>
            </a:extLst>
          </p:cNvPr>
          <p:cNvGrpSpPr/>
          <p:nvPr/>
        </p:nvGrpSpPr>
        <p:grpSpPr>
          <a:xfrm flipH="1">
            <a:off x="9564875" y="2085606"/>
            <a:ext cx="78462" cy="570367"/>
            <a:chOff x="6095994" y="4979406"/>
            <a:chExt cx="78469" cy="570367"/>
          </a:xfrm>
        </p:grpSpPr>
        <p:sp>
          <p:nvSpPr>
            <p:cNvPr id="173" name="Right Bracket 172">
              <a:extLst>
                <a:ext uri="{FF2B5EF4-FFF2-40B4-BE49-F238E27FC236}">
                  <a16:creationId xmlns:a16="http://schemas.microsoft.com/office/drawing/2014/main" id="{7423FD4E-BFA3-E712-71CE-2579A6D293B6}"/>
                </a:ext>
              </a:extLst>
            </p:cNvPr>
            <p:cNvSpPr/>
            <p:nvPr/>
          </p:nvSpPr>
          <p:spPr>
            <a:xfrm>
              <a:off x="6096000" y="4979406"/>
              <a:ext cx="78463" cy="8148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Right Bracket 173">
              <a:extLst>
                <a:ext uri="{FF2B5EF4-FFF2-40B4-BE49-F238E27FC236}">
                  <a16:creationId xmlns:a16="http://schemas.microsoft.com/office/drawing/2014/main" id="{0227ED1C-781C-0ED7-C0EB-15DD41808592}"/>
                </a:ext>
              </a:extLst>
            </p:cNvPr>
            <p:cNvSpPr/>
            <p:nvPr/>
          </p:nvSpPr>
          <p:spPr>
            <a:xfrm>
              <a:off x="6095999" y="5060887"/>
              <a:ext cx="78463" cy="8148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Right Bracket 174">
              <a:extLst>
                <a:ext uri="{FF2B5EF4-FFF2-40B4-BE49-F238E27FC236}">
                  <a16:creationId xmlns:a16="http://schemas.microsoft.com/office/drawing/2014/main" id="{D48B54FC-B302-8DF2-4AD4-A44964F21618}"/>
                </a:ext>
              </a:extLst>
            </p:cNvPr>
            <p:cNvSpPr/>
            <p:nvPr/>
          </p:nvSpPr>
          <p:spPr>
            <a:xfrm>
              <a:off x="6095998" y="5142368"/>
              <a:ext cx="78463" cy="8148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Right Bracket 175">
              <a:extLst>
                <a:ext uri="{FF2B5EF4-FFF2-40B4-BE49-F238E27FC236}">
                  <a16:creationId xmlns:a16="http://schemas.microsoft.com/office/drawing/2014/main" id="{340BAB35-D422-D944-6C0E-A98EDF053250}"/>
                </a:ext>
              </a:extLst>
            </p:cNvPr>
            <p:cNvSpPr/>
            <p:nvPr/>
          </p:nvSpPr>
          <p:spPr>
            <a:xfrm>
              <a:off x="6095997" y="5223849"/>
              <a:ext cx="78463" cy="8148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Right Bracket 176">
              <a:extLst>
                <a:ext uri="{FF2B5EF4-FFF2-40B4-BE49-F238E27FC236}">
                  <a16:creationId xmlns:a16="http://schemas.microsoft.com/office/drawing/2014/main" id="{F3B3B6CB-FD5A-A01D-A5E8-5C23F51F361C}"/>
                </a:ext>
              </a:extLst>
            </p:cNvPr>
            <p:cNvSpPr/>
            <p:nvPr/>
          </p:nvSpPr>
          <p:spPr>
            <a:xfrm>
              <a:off x="6095996" y="5305330"/>
              <a:ext cx="78463" cy="8148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Right Bracket 177">
              <a:extLst>
                <a:ext uri="{FF2B5EF4-FFF2-40B4-BE49-F238E27FC236}">
                  <a16:creationId xmlns:a16="http://schemas.microsoft.com/office/drawing/2014/main" id="{44318824-3660-9952-538F-DC14E2274A0B}"/>
                </a:ext>
              </a:extLst>
            </p:cNvPr>
            <p:cNvSpPr/>
            <p:nvPr/>
          </p:nvSpPr>
          <p:spPr>
            <a:xfrm>
              <a:off x="6095995" y="5386811"/>
              <a:ext cx="78463" cy="8148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Right Bracket 178">
              <a:extLst>
                <a:ext uri="{FF2B5EF4-FFF2-40B4-BE49-F238E27FC236}">
                  <a16:creationId xmlns:a16="http://schemas.microsoft.com/office/drawing/2014/main" id="{98EE516D-228F-9E9F-4F90-ECF969B4678F}"/>
                </a:ext>
              </a:extLst>
            </p:cNvPr>
            <p:cNvSpPr/>
            <p:nvPr/>
          </p:nvSpPr>
          <p:spPr>
            <a:xfrm>
              <a:off x="6095994" y="5468292"/>
              <a:ext cx="78463" cy="8148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80" name="Straight Connector 179">
            <a:extLst>
              <a:ext uri="{FF2B5EF4-FFF2-40B4-BE49-F238E27FC236}">
                <a16:creationId xmlns:a16="http://schemas.microsoft.com/office/drawing/2014/main" id="{B2D84497-E82A-FBBE-EDDD-61CC8B947646}"/>
              </a:ext>
            </a:extLst>
          </p:cNvPr>
          <p:cNvCxnSpPr>
            <a:cxnSpLocks/>
            <a:stCxn id="176" idx="0"/>
            <a:endCxn id="158" idx="3"/>
          </p:cNvCxnSpPr>
          <p:nvPr/>
        </p:nvCxnSpPr>
        <p:spPr>
          <a:xfrm>
            <a:off x="9643334" y="2330049"/>
            <a:ext cx="481604" cy="5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8731D37-CC58-BF10-9B8F-DFF6D3D41986}"/>
              </a:ext>
            </a:extLst>
          </p:cNvPr>
          <p:cNvSpPr txBox="1"/>
          <p:nvPr/>
        </p:nvSpPr>
        <p:spPr>
          <a:xfrm flipH="1">
            <a:off x="6322038" y="2833917"/>
            <a:ext cx="1196636" cy="261610"/>
          </a:xfrm>
          <a:prstGeom prst="rect">
            <a:avLst/>
          </a:prstGeom>
          <a:noFill/>
        </p:spPr>
        <p:txBody>
          <a:bodyPr wrap="square" rtlCol="0">
            <a:spAutoFit/>
          </a:bodyPr>
          <a:lstStyle/>
          <a:p>
            <a:r>
              <a:rPr lang="en-US" sz="1100" dirty="0"/>
              <a:t>Panel Breakers</a:t>
            </a:r>
          </a:p>
        </p:txBody>
      </p:sp>
      <p:sp>
        <p:nvSpPr>
          <p:cNvPr id="185" name="TextBox 184">
            <a:extLst>
              <a:ext uri="{FF2B5EF4-FFF2-40B4-BE49-F238E27FC236}">
                <a16:creationId xmlns:a16="http://schemas.microsoft.com/office/drawing/2014/main" id="{45FB257C-5DCC-8625-5B3D-DD508B922271}"/>
              </a:ext>
            </a:extLst>
          </p:cNvPr>
          <p:cNvSpPr txBox="1"/>
          <p:nvPr/>
        </p:nvSpPr>
        <p:spPr>
          <a:xfrm>
            <a:off x="2545928" y="1427907"/>
            <a:ext cx="301686" cy="369332"/>
          </a:xfrm>
          <a:prstGeom prst="rect">
            <a:avLst/>
          </a:prstGeom>
          <a:noFill/>
        </p:spPr>
        <p:txBody>
          <a:bodyPr wrap="none" rtlCol="0">
            <a:spAutoFit/>
          </a:bodyPr>
          <a:lstStyle/>
          <a:p>
            <a:r>
              <a:rPr lang="en-US" dirty="0"/>
              <a:t>1</a:t>
            </a:r>
          </a:p>
        </p:txBody>
      </p:sp>
      <p:sp>
        <p:nvSpPr>
          <p:cNvPr id="186" name="TextBox 185">
            <a:extLst>
              <a:ext uri="{FF2B5EF4-FFF2-40B4-BE49-F238E27FC236}">
                <a16:creationId xmlns:a16="http://schemas.microsoft.com/office/drawing/2014/main" id="{3D7DB434-0C61-D130-02BA-B7C52E12584E}"/>
              </a:ext>
            </a:extLst>
          </p:cNvPr>
          <p:cNvSpPr txBox="1"/>
          <p:nvPr/>
        </p:nvSpPr>
        <p:spPr>
          <a:xfrm>
            <a:off x="3802283" y="1427430"/>
            <a:ext cx="301686" cy="369332"/>
          </a:xfrm>
          <a:prstGeom prst="rect">
            <a:avLst/>
          </a:prstGeom>
          <a:noFill/>
        </p:spPr>
        <p:txBody>
          <a:bodyPr wrap="none" rtlCol="0">
            <a:spAutoFit/>
          </a:bodyPr>
          <a:lstStyle/>
          <a:p>
            <a:r>
              <a:rPr lang="en-US" dirty="0"/>
              <a:t>2</a:t>
            </a:r>
          </a:p>
        </p:txBody>
      </p:sp>
      <p:sp>
        <p:nvSpPr>
          <p:cNvPr id="188" name="TextBox 187">
            <a:extLst>
              <a:ext uri="{FF2B5EF4-FFF2-40B4-BE49-F238E27FC236}">
                <a16:creationId xmlns:a16="http://schemas.microsoft.com/office/drawing/2014/main" id="{3C132C77-7700-F243-5E2C-5BA45C1695C0}"/>
              </a:ext>
            </a:extLst>
          </p:cNvPr>
          <p:cNvSpPr txBox="1"/>
          <p:nvPr/>
        </p:nvSpPr>
        <p:spPr>
          <a:xfrm>
            <a:off x="5268031" y="1206566"/>
            <a:ext cx="301686" cy="369332"/>
          </a:xfrm>
          <a:prstGeom prst="rect">
            <a:avLst/>
          </a:prstGeom>
          <a:noFill/>
        </p:spPr>
        <p:txBody>
          <a:bodyPr wrap="none" rtlCol="0">
            <a:spAutoFit/>
          </a:bodyPr>
          <a:lstStyle/>
          <a:p>
            <a:r>
              <a:rPr lang="en-US" dirty="0"/>
              <a:t>3</a:t>
            </a:r>
          </a:p>
        </p:txBody>
      </p:sp>
      <p:sp>
        <p:nvSpPr>
          <p:cNvPr id="189" name="TextBox 188">
            <a:extLst>
              <a:ext uri="{FF2B5EF4-FFF2-40B4-BE49-F238E27FC236}">
                <a16:creationId xmlns:a16="http://schemas.microsoft.com/office/drawing/2014/main" id="{45E38766-8EC8-1A3B-135C-0E14FBF87075}"/>
              </a:ext>
            </a:extLst>
          </p:cNvPr>
          <p:cNvSpPr txBox="1"/>
          <p:nvPr/>
        </p:nvSpPr>
        <p:spPr>
          <a:xfrm>
            <a:off x="6685920" y="1206565"/>
            <a:ext cx="301686" cy="369332"/>
          </a:xfrm>
          <a:prstGeom prst="rect">
            <a:avLst/>
          </a:prstGeom>
          <a:noFill/>
        </p:spPr>
        <p:txBody>
          <a:bodyPr wrap="square" rtlCol="0">
            <a:spAutoFit/>
          </a:bodyPr>
          <a:lstStyle/>
          <a:p>
            <a:r>
              <a:rPr lang="en-US" dirty="0"/>
              <a:t>4</a:t>
            </a:r>
          </a:p>
        </p:txBody>
      </p:sp>
      <p:sp>
        <p:nvSpPr>
          <p:cNvPr id="190" name="TextBox 189">
            <a:extLst>
              <a:ext uri="{FF2B5EF4-FFF2-40B4-BE49-F238E27FC236}">
                <a16:creationId xmlns:a16="http://schemas.microsoft.com/office/drawing/2014/main" id="{0F83BD49-03FD-3DE4-683A-8A8F1D8C790C}"/>
              </a:ext>
            </a:extLst>
          </p:cNvPr>
          <p:cNvSpPr txBox="1"/>
          <p:nvPr/>
        </p:nvSpPr>
        <p:spPr>
          <a:xfrm>
            <a:off x="8116112" y="1426520"/>
            <a:ext cx="301686" cy="369332"/>
          </a:xfrm>
          <a:prstGeom prst="rect">
            <a:avLst/>
          </a:prstGeom>
          <a:noFill/>
        </p:spPr>
        <p:txBody>
          <a:bodyPr wrap="none" rtlCol="0">
            <a:spAutoFit/>
          </a:bodyPr>
          <a:lstStyle/>
          <a:p>
            <a:r>
              <a:rPr lang="en-US" dirty="0"/>
              <a:t>5</a:t>
            </a:r>
          </a:p>
        </p:txBody>
      </p:sp>
      <p:sp>
        <p:nvSpPr>
          <p:cNvPr id="191" name="TextBox 190">
            <a:extLst>
              <a:ext uri="{FF2B5EF4-FFF2-40B4-BE49-F238E27FC236}">
                <a16:creationId xmlns:a16="http://schemas.microsoft.com/office/drawing/2014/main" id="{6A6E00AB-6381-1604-6CC7-38309427FFF2}"/>
              </a:ext>
            </a:extLst>
          </p:cNvPr>
          <p:cNvSpPr txBox="1"/>
          <p:nvPr/>
        </p:nvSpPr>
        <p:spPr>
          <a:xfrm>
            <a:off x="9356900" y="1422857"/>
            <a:ext cx="301686" cy="369332"/>
          </a:xfrm>
          <a:prstGeom prst="rect">
            <a:avLst/>
          </a:prstGeom>
          <a:noFill/>
        </p:spPr>
        <p:txBody>
          <a:bodyPr wrap="none" rtlCol="0">
            <a:spAutoFit/>
          </a:bodyPr>
          <a:lstStyle/>
          <a:p>
            <a:r>
              <a:rPr lang="en-US" dirty="0"/>
              <a:t>6</a:t>
            </a:r>
          </a:p>
        </p:txBody>
      </p:sp>
      <p:sp>
        <p:nvSpPr>
          <p:cNvPr id="14" name="TextBox 13">
            <a:extLst>
              <a:ext uri="{FF2B5EF4-FFF2-40B4-BE49-F238E27FC236}">
                <a16:creationId xmlns:a16="http://schemas.microsoft.com/office/drawing/2014/main" id="{80538497-2D36-1C8F-7E35-3B297D9D4F41}"/>
              </a:ext>
            </a:extLst>
          </p:cNvPr>
          <p:cNvSpPr txBox="1"/>
          <p:nvPr/>
        </p:nvSpPr>
        <p:spPr>
          <a:xfrm>
            <a:off x="1639188" y="3331028"/>
            <a:ext cx="9065957" cy="1338828"/>
          </a:xfrm>
          <a:prstGeom prst="rect">
            <a:avLst/>
          </a:prstGeom>
          <a:noFill/>
        </p:spPr>
        <p:txBody>
          <a:bodyPr wrap="square" rtlCol="0">
            <a:spAutoFit/>
          </a:bodyPr>
          <a:lstStyle/>
          <a:p>
            <a:pPr marL="228600" indent="-228600">
              <a:buAutoNum type="arabicParenBoth"/>
            </a:pPr>
            <a:r>
              <a:rPr lang="en-US" sz="900" dirty="0"/>
              <a:t>Panel DC size must be projected (using LPEA approved methods) to produce less than 200% of the energy consumed by the service.</a:t>
            </a:r>
          </a:p>
          <a:p>
            <a:pPr marL="228600" indent="-228600">
              <a:buAutoNum type="arabicParenBoth"/>
            </a:pPr>
            <a:r>
              <a:rPr lang="en-US" sz="900" dirty="0"/>
              <a:t>Inverter must be programmed with LPEA’s required settings. See LPEA’s most recent Interconnection Standards on the </a:t>
            </a:r>
            <a:r>
              <a:rPr lang="en-US" sz="900" dirty="0">
                <a:hlinkClick r:id="rId3"/>
              </a:rPr>
              <a:t>Installers Resources page</a:t>
            </a:r>
            <a:r>
              <a:rPr lang="en-US" sz="900" dirty="0"/>
              <a:t> of our website. All inverters must be UL 1741 listed.</a:t>
            </a:r>
          </a:p>
          <a:p>
            <a:pPr marL="228600" indent="-228600">
              <a:buAutoNum type="arabicParenBoth"/>
            </a:pPr>
            <a:r>
              <a:rPr lang="en-US" sz="900" dirty="0"/>
              <a:t>An AC disconnect must be unobstructed, labeled, and accessible by LPEA. The AC disconnect must be capable of de-energizing the inverter (2). This may be a branch circuit of main service panel (4) if the panel is outdoors. AC disconnect must be clearly labeled.</a:t>
            </a:r>
          </a:p>
          <a:p>
            <a:pPr marL="228600" indent="-228600">
              <a:buAutoNum type="arabicParenBoth"/>
            </a:pPr>
            <a:r>
              <a:rPr lang="en-US" sz="900" dirty="0"/>
              <a:t>Service panel breakers may be used as an accessible AC disconnect (3) if they are outdoors and if the inverter (or combiner for microinverters) is visible from and near the service panel.</a:t>
            </a:r>
          </a:p>
          <a:p>
            <a:pPr marL="228600" indent="-228600">
              <a:buAutoNum type="arabicParenBoth"/>
            </a:pPr>
            <a:r>
              <a:rPr lang="en-US" sz="900" dirty="0"/>
              <a:t>Line side taps may be approved on load side of main disconnect. </a:t>
            </a:r>
          </a:p>
          <a:p>
            <a:pPr marL="228600" indent="-228600">
              <a:buAutoNum type="arabicParenBoth"/>
            </a:pPr>
            <a:r>
              <a:rPr lang="en-US" sz="900" dirty="0"/>
              <a:t>Systems will not be approved if their AC capacity in aggregate with other generation on the transformer exceeds 90% the nameplate capacity of the LPEA transformer serving the service.</a:t>
            </a:r>
          </a:p>
          <a:p>
            <a:pPr marL="228600" indent="-228600">
              <a:buAutoNum type="arabicParenBoth"/>
            </a:pPr>
            <a:r>
              <a:rPr lang="en-US" sz="900" dirty="0"/>
              <a:t>Non-export modes or export limited inverter settings may be used to address transformer loading or feeder capacity issues. </a:t>
            </a:r>
          </a:p>
        </p:txBody>
      </p:sp>
      <p:cxnSp>
        <p:nvCxnSpPr>
          <p:cNvPr id="2" name="Straight Connector 1">
            <a:extLst>
              <a:ext uri="{FF2B5EF4-FFF2-40B4-BE49-F238E27FC236}">
                <a16:creationId xmlns:a16="http://schemas.microsoft.com/office/drawing/2014/main" id="{7F7A09E8-DFD3-DCAE-5DD9-509299ED3AF2}"/>
              </a:ext>
            </a:extLst>
          </p:cNvPr>
          <p:cNvCxnSpPr>
            <a:cxnSpLocks/>
          </p:cNvCxnSpPr>
          <p:nvPr/>
        </p:nvCxnSpPr>
        <p:spPr>
          <a:xfrm>
            <a:off x="4594162" y="2338354"/>
            <a:ext cx="139375"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43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60043B604E38468959C11B0C6BA0E0" ma:contentTypeVersion="16" ma:contentTypeDescription="Create a new document." ma:contentTypeScope="" ma:versionID="bd883762c2c5880ffb99a8d0b10856d1">
  <xsd:schema xmlns:xsd="http://www.w3.org/2001/XMLSchema" xmlns:xs="http://www.w3.org/2001/XMLSchema" xmlns:p="http://schemas.microsoft.com/office/2006/metadata/properties" xmlns:ns2="6c77b368-a697-476f-ae14-c0056be7b978" xmlns:ns3="88ea2670-9bce-46fd-be6f-038695d92170" targetNamespace="http://schemas.microsoft.com/office/2006/metadata/properties" ma:root="true" ma:fieldsID="7f1bed108ed713e14970f5959516e477" ns2:_="" ns3:_="">
    <xsd:import namespace="6c77b368-a697-476f-ae14-c0056be7b978"/>
    <xsd:import namespace="88ea2670-9bce-46fd-be6f-038695d921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77b368-a697-476f-ae14-c0056be7b9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1860616-5fb2-466f-a6a0-075f1392092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ea2670-9bce-46fd-be6f-038695d921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31f7935-496b-4dc5-ac3b-d253a5b0fb66}" ma:internalName="TaxCatchAll" ma:showField="CatchAllData" ma:web="88ea2670-9bce-46fd-be6f-038695d92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77b368-a697-476f-ae14-c0056be7b978">
      <Terms xmlns="http://schemas.microsoft.com/office/infopath/2007/PartnerControls"/>
    </lcf76f155ced4ddcb4097134ff3c332f>
    <TaxCatchAll xmlns="88ea2670-9bce-46fd-be6f-038695d92170" xsi:nil="true"/>
  </documentManagement>
</p:properties>
</file>

<file path=customXml/itemProps1.xml><?xml version="1.0" encoding="utf-8"?>
<ds:datastoreItem xmlns:ds="http://schemas.openxmlformats.org/officeDocument/2006/customXml" ds:itemID="{2AB0B26A-E1A2-48E8-8ACE-CA0C18A3D9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77b368-a697-476f-ae14-c0056be7b978"/>
    <ds:schemaRef ds:uri="88ea2670-9bce-46fd-be6f-038695d92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280C90-D0B7-432A-9114-43FA1FE2AFEB}">
  <ds:schemaRefs>
    <ds:schemaRef ds:uri="http://schemas.microsoft.com/sharepoint/v3/contenttype/forms"/>
  </ds:schemaRefs>
</ds:datastoreItem>
</file>

<file path=customXml/itemProps3.xml><?xml version="1.0" encoding="utf-8"?>
<ds:datastoreItem xmlns:ds="http://schemas.openxmlformats.org/officeDocument/2006/customXml" ds:itemID="{65C93503-D088-41B8-8CE5-45C956093EB7}">
  <ds:schemaRefs>
    <ds:schemaRef ds:uri="http://schemas.microsoft.com/office/2006/metadata/properties"/>
    <ds:schemaRef ds:uri="http://schemas.microsoft.com/office/infopath/2007/PartnerControls"/>
    <ds:schemaRef ds:uri="6c77b368-a697-476f-ae14-c0056be7b978"/>
    <ds:schemaRef ds:uri="88ea2670-9bce-46fd-be6f-038695d92170"/>
  </ds:schemaRefs>
</ds:datastoreItem>
</file>

<file path=docProps/app.xml><?xml version="1.0" encoding="utf-8"?>
<Properties xmlns="http://schemas.openxmlformats.org/officeDocument/2006/extended-properties" xmlns:vt="http://schemas.openxmlformats.org/officeDocument/2006/docPropsVTypes">
  <TotalTime>283</TotalTime>
  <Words>251</Words>
  <Application>Microsoft Office PowerPoint</Application>
  <PresentationFormat>Widescreen</PresentationFormat>
  <Paragraphs>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Clifford Field</dc:creator>
  <cp:lastModifiedBy>Steve Smith</cp:lastModifiedBy>
  <cp:revision>1</cp:revision>
  <dcterms:created xsi:type="dcterms:W3CDTF">2023-05-08T16:34:05Z</dcterms:created>
  <dcterms:modified xsi:type="dcterms:W3CDTF">2023-12-05T12:57:03Z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0x0101007060043B604E38468959C11B0C6BA0E0</vt:lpwstr>
  </property>
  <property fmtid="{D5CDD505-2E9C-101B-9397-08002B2CF9AE}" pid="3" name="MediaServiceImageTags">
    <vt:lpwstr/>
  </property>
</Properties>
</file>